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6" r:id="rId2"/>
    <p:sldMasterId id="2147483654" r:id="rId3"/>
    <p:sldMasterId id="2147483655" r:id="rId4"/>
    <p:sldMasterId id="2147483658" r:id="rId5"/>
    <p:sldMasterId id="2147483651" r:id="rId6"/>
    <p:sldMasterId id="2147483659" r:id="rId7"/>
    <p:sldMasterId id="2147483742" r:id="rId8"/>
  </p:sldMasterIdLst>
  <p:notesMasterIdLst>
    <p:notesMasterId r:id="rId23"/>
  </p:notesMasterIdLst>
  <p:handoutMasterIdLst>
    <p:handoutMasterId r:id="rId24"/>
  </p:handoutMasterIdLst>
  <p:sldIdLst>
    <p:sldId id="429" r:id="rId9"/>
    <p:sldId id="492" r:id="rId10"/>
    <p:sldId id="550" r:id="rId11"/>
    <p:sldId id="551" r:id="rId12"/>
    <p:sldId id="553" r:id="rId13"/>
    <p:sldId id="554" r:id="rId14"/>
    <p:sldId id="555" r:id="rId15"/>
    <p:sldId id="556" r:id="rId16"/>
    <p:sldId id="557" r:id="rId17"/>
    <p:sldId id="558" r:id="rId18"/>
    <p:sldId id="559" r:id="rId19"/>
    <p:sldId id="560" r:id="rId20"/>
    <p:sldId id="561" r:id="rId21"/>
    <p:sldId id="539"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herer"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1A0"/>
    <a:srgbClr val="757B89"/>
    <a:srgbClr val="81CCFF"/>
    <a:srgbClr val="FFAD53"/>
    <a:srgbClr val="FFBB71"/>
    <a:srgbClr val="AABA0A"/>
    <a:srgbClr val="FFFFFF"/>
    <a:srgbClr val="A09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4545" autoAdjust="0"/>
  </p:normalViewPr>
  <p:slideViewPr>
    <p:cSldViewPr snapToGrid="0">
      <p:cViewPr varScale="1">
        <p:scale>
          <a:sx n="77" d="100"/>
          <a:sy n="77"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7" name="Rectangle 5"/>
          <p:cNvSpPr>
            <a:spLocks noGrp="1" noChangeArrowheads="1"/>
          </p:cNvSpPr>
          <p:nvPr>
            <p:ph type="sldNum" sz="quarter" idx="3"/>
          </p:nvPr>
        </p:nvSpPr>
        <p:spPr bwMode="auto">
          <a:xfrm>
            <a:off x="3527466" y="8958928"/>
            <a:ext cx="3039220" cy="464820"/>
          </a:xfrm>
          <a:prstGeom prst="rect">
            <a:avLst/>
          </a:prstGeom>
          <a:noFill/>
          <a:ln w="9525" algn="ctr">
            <a:noFill/>
            <a:miter lim="800000"/>
            <a:headEnd/>
            <a:tailEnd/>
          </a:ln>
          <a:effectLst/>
        </p:spPr>
        <p:txBody>
          <a:bodyPr vert="horz" wrap="square" lIns="91641" tIns="45820" rIns="91641" bIns="45820" numCol="1" anchor="t" anchorCtr="0" compatLnSpc="1">
            <a:prstTxWarp prst="textNoShape">
              <a:avLst/>
            </a:prstTxWarp>
          </a:bodyPr>
          <a:lstStyle>
            <a:lvl1pPr algn="r" eaLnBrk="1" hangingPunct="1">
              <a:spcBef>
                <a:spcPct val="50000"/>
              </a:spcBef>
              <a:tabLst>
                <a:tab pos="5673447" algn="r"/>
              </a:tabLst>
              <a:defRPr sz="800">
                <a:solidFill>
                  <a:schemeClr val="bg2"/>
                </a:solidFill>
                <a:latin typeface="Arial" charset="0"/>
              </a:defRPr>
            </a:lvl1pPr>
          </a:lstStyle>
          <a:p>
            <a:pPr>
              <a:defRPr/>
            </a:pPr>
            <a:fld id="{E6EAAF20-8AE3-4C6A-885A-8C1E5F16DBC8}" type="slidenum">
              <a:rPr lang="en-US"/>
              <a:pPr>
                <a:defRPr/>
              </a:pPr>
              <a:t>‹#›</a:t>
            </a:fld>
            <a:endParaRPr lang="en-US" dirty="0"/>
          </a:p>
        </p:txBody>
      </p:sp>
      <p:sp>
        <p:nvSpPr>
          <p:cNvPr id="433154" name="Rectangle 2"/>
          <p:cNvSpPr>
            <a:spLocks noGrp="1" noChangeArrowheads="1"/>
          </p:cNvSpPr>
          <p:nvPr>
            <p:ph type="hdr" sz="quarter"/>
          </p:nvPr>
        </p:nvSpPr>
        <p:spPr bwMode="auto">
          <a:xfrm>
            <a:off x="0" y="0"/>
            <a:ext cx="3039220" cy="464820"/>
          </a:xfrm>
          <a:prstGeom prst="rect">
            <a:avLst/>
          </a:prstGeom>
          <a:noFill/>
          <a:ln w="9525">
            <a:noFill/>
            <a:miter lim="800000"/>
            <a:headEnd/>
            <a:tailEnd/>
          </a:ln>
          <a:effectLst/>
        </p:spPr>
        <p:txBody>
          <a:bodyPr vert="horz" wrap="square" lIns="91641" tIns="45820" rIns="91641" bIns="45820" numCol="1" anchor="t" anchorCtr="0" compatLnSpc="1">
            <a:prstTxWarp prst="textNoShape">
              <a:avLst/>
            </a:prstTxWarp>
          </a:bodyPr>
          <a:lstStyle>
            <a:lvl1pPr algn="l" eaLnBrk="1" hangingPunct="1">
              <a:defRPr sz="1200">
                <a:latin typeface="Arial" charset="0"/>
              </a:defRPr>
            </a:lvl1pPr>
          </a:lstStyle>
          <a:p>
            <a:pPr>
              <a:defRPr/>
            </a:pPr>
            <a:endParaRPr lang="en-US" dirty="0"/>
          </a:p>
        </p:txBody>
      </p:sp>
      <p:sp>
        <p:nvSpPr>
          <p:cNvPr id="433155" name="Rectangle 3"/>
          <p:cNvSpPr>
            <a:spLocks noGrp="1" noChangeArrowheads="1"/>
          </p:cNvSpPr>
          <p:nvPr>
            <p:ph type="dt" sz="quarter" idx="1"/>
          </p:nvPr>
        </p:nvSpPr>
        <p:spPr bwMode="auto">
          <a:xfrm>
            <a:off x="3969593" y="0"/>
            <a:ext cx="3039220" cy="464820"/>
          </a:xfrm>
          <a:prstGeom prst="rect">
            <a:avLst/>
          </a:prstGeom>
          <a:noFill/>
          <a:ln w="9525">
            <a:noFill/>
            <a:miter lim="800000"/>
            <a:headEnd/>
            <a:tailEnd/>
          </a:ln>
          <a:effectLst/>
        </p:spPr>
        <p:txBody>
          <a:bodyPr vert="horz" wrap="square" lIns="91641" tIns="45820" rIns="91641" bIns="458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433156" name="Rectangle 4"/>
          <p:cNvSpPr>
            <a:spLocks noGrp="1" noChangeArrowheads="1"/>
          </p:cNvSpPr>
          <p:nvPr>
            <p:ph type="ftr" sz="quarter" idx="2"/>
          </p:nvPr>
        </p:nvSpPr>
        <p:spPr bwMode="auto">
          <a:xfrm>
            <a:off x="0" y="8829989"/>
            <a:ext cx="3039220" cy="464820"/>
          </a:xfrm>
          <a:prstGeom prst="rect">
            <a:avLst/>
          </a:prstGeom>
          <a:noFill/>
          <a:ln w="9525">
            <a:noFill/>
            <a:miter lim="800000"/>
            <a:headEnd/>
            <a:tailEnd/>
          </a:ln>
          <a:effectLst/>
        </p:spPr>
        <p:txBody>
          <a:bodyPr vert="horz" wrap="square" lIns="91641" tIns="45820" rIns="91641" bIns="45820" numCol="1" anchor="b" anchorCtr="0" compatLnSpc="1">
            <a:prstTxWarp prst="textNoShape">
              <a:avLst/>
            </a:prstTxWarp>
          </a:bodyPr>
          <a:lstStyle>
            <a:lvl1pPr algn="l" eaLnBrk="1" hangingPunct="1">
              <a:defRPr sz="1200">
                <a:latin typeface="Arial" charset="0"/>
              </a:defRPr>
            </a:lvl1pPr>
          </a:lstStyle>
          <a:p>
            <a:pPr>
              <a:defRPr/>
            </a:pPr>
            <a:endParaRPr lang="en-US" dirty="0"/>
          </a:p>
        </p:txBody>
      </p:sp>
      <p:pic>
        <p:nvPicPr>
          <p:cNvPr id="91142" name="Picture 7" descr="PLT_logo_60k_for-PPT"/>
          <p:cNvPicPr>
            <a:picLocks noChangeAspect="1" noChangeArrowheads="1"/>
          </p:cNvPicPr>
          <p:nvPr/>
        </p:nvPicPr>
        <p:blipFill>
          <a:blip r:embed="rId2" cstate="print"/>
          <a:srcRect/>
          <a:stretch>
            <a:fillRect/>
          </a:stretch>
        </p:blipFill>
        <p:spPr bwMode="auto">
          <a:xfrm>
            <a:off x="543912" y="8787009"/>
            <a:ext cx="1226184" cy="305635"/>
          </a:xfrm>
          <a:prstGeom prst="rect">
            <a:avLst/>
          </a:prstGeom>
          <a:noFill/>
          <a:ln w="9525">
            <a:noFill/>
            <a:miter lim="800000"/>
            <a:headEnd/>
            <a:tailEnd/>
          </a:ln>
        </p:spPr>
      </p:pic>
    </p:spTree>
    <p:extLst>
      <p:ext uri="{BB962C8B-B14F-4D97-AF65-F5344CB8AC3E}">
        <p14:creationId xmlns:p14="http://schemas.microsoft.com/office/powerpoint/2010/main" val="418318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2" y="1"/>
            <a:ext cx="3020134" cy="452085"/>
          </a:xfrm>
          <a:prstGeom prst="rect">
            <a:avLst/>
          </a:prstGeom>
          <a:noFill/>
          <a:ln w="9525">
            <a:noFill/>
            <a:miter lim="800000"/>
            <a:headEnd/>
            <a:tailEnd/>
          </a:ln>
          <a:effectLst/>
        </p:spPr>
        <p:txBody>
          <a:bodyPr vert="horz" wrap="square" lIns="90779" tIns="45389" rIns="90779" bIns="45389" numCol="1" anchor="t" anchorCtr="0" compatLnSpc="1">
            <a:prstTxWarp prst="textNoShape">
              <a:avLst/>
            </a:prstTxWarp>
          </a:bodyPr>
          <a:lstStyle>
            <a:lvl1pPr algn="l" defTabSz="908452" eaLnBrk="0" hangingPunct="0">
              <a:defRPr sz="1200">
                <a:latin typeface="Arial" charset="0"/>
              </a:defRPr>
            </a:lvl1pPr>
          </a:lstStyle>
          <a:p>
            <a:pPr>
              <a:defRPr/>
            </a:pPr>
            <a:endParaRPr lang="en-US" dirty="0"/>
          </a:p>
        </p:txBody>
      </p:sp>
      <p:sp>
        <p:nvSpPr>
          <p:cNvPr id="119811" name="Rectangle 3"/>
          <p:cNvSpPr>
            <a:spLocks noGrp="1" noChangeArrowheads="1"/>
          </p:cNvSpPr>
          <p:nvPr>
            <p:ph type="dt" idx="1"/>
          </p:nvPr>
        </p:nvSpPr>
        <p:spPr bwMode="auto">
          <a:xfrm>
            <a:off x="3999810" y="1"/>
            <a:ext cx="3020133" cy="452085"/>
          </a:xfrm>
          <a:prstGeom prst="rect">
            <a:avLst/>
          </a:prstGeom>
          <a:noFill/>
          <a:ln w="9525">
            <a:noFill/>
            <a:miter lim="800000"/>
            <a:headEnd/>
            <a:tailEnd/>
          </a:ln>
          <a:effectLst/>
        </p:spPr>
        <p:txBody>
          <a:bodyPr vert="horz" wrap="square" lIns="90779" tIns="45389" rIns="90779" bIns="45389" numCol="1" anchor="t" anchorCtr="0" compatLnSpc="1">
            <a:prstTxWarp prst="textNoShape">
              <a:avLst/>
            </a:prstTxWarp>
          </a:bodyPr>
          <a:lstStyle>
            <a:lvl1pPr algn="r" defTabSz="908452" eaLnBrk="0" hangingPunct="0">
              <a:defRPr sz="1200">
                <a:latin typeface="Arial" charset="0"/>
              </a:defRPr>
            </a:lvl1pPr>
          </a:lstStyle>
          <a:p>
            <a:pPr>
              <a:defRPr/>
            </a:pPr>
            <a:endParaRPr lang="en-US" dirty="0"/>
          </a:p>
        </p:txBody>
      </p:sp>
      <p:sp>
        <p:nvSpPr>
          <p:cNvPr id="90116" name="Rectangle 4"/>
          <p:cNvSpPr>
            <a:spLocks noGrp="1" noRot="1" noChangeAspect="1" noChangeArrowheads="1" noTextEdit="1"/>
          </p:cNvSpPr>
          <p:nvPr>
            <p:ph type="sldImg" idx="2"/>
          </p:nvPr>
        </p:nvSpPr>
        <p:spPr bwMode="auto">
          <a:xfrm>
            <a:off x="914400" y="120650"/>
            <a:ext cx="5176838" cy="3883025"/>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819047" y="4132441"/>
            <a:ext cx="5458188" cy="4446036"/>
          </a:xfrm>
          <a:prstGeom prst="rect">
            <a:avLst/>
          </a:prstGeom>
          <a:noFill/>
          <a:ln w="9525">
            <a:noFill/>
            <a:miter lim="800000"/>
            <a:headEnd/>
            <a:tailEnd/>
          </a:ln>
          <a:effectLst/>
        </p:spPr>
        <p:txBody>
          <a:bodyPr vert="horz" wrap="square" lIns="90779" tIns="45389" rIns="90779" bIns="453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2" y="8833173"/>
            <a:ext cx="3020134" cy="452085"/>
          </a:xfrm>
          <a:prstGeom prst="rect">
            <a:avLst/>
          </a:prstGeom>
          <a:noFill/>
          <a:ln w="9525">
            <a:noFill/>
            <a:miter lim="800000"/>
            <a:headEnd/>
            <a:tailEnd/>
          </a:ln>
          <a:effectLst/>
        </p:spPr>
        <p:txBody>
          <a:bodyPr vert="horz" wrap="square" lIns="90779" tIns="45389" rIns="90779" bIns="45389" numCol="1" anchor="b" anchorCtr="0" compatLnSpc="1">
            <a:prstTxWarp prst="textNoShape">
              <a:avLst/>
            </a:prstTxWarp>
          </a:bodyPr>
          <a:lstStyle>
            <a:lvl1pPr algn="l" defTabSz="908452" eaLnBrk="0" hangingPunct="0">
              <a:defRPr sz="1200">
                <a:latin typeface="Arial" charset="0"/>
              </a:defRPr>
            </a:lvl1pPr>
          </a:lstStyle>
          <a:p>
            <a:pPr>
              <a:defRPr/>
            </a:pPr>
            <a:endParaRPr lang="en-US" dirty="0"/>
          </a:p>
        </p:txBody>
      </p:sp>
      <p:sp>
        <p:nvSpPr>
          <p:cNvPr id="119815" name="Rectangle 7"/>
          <p:cNvSpPr>
            <a:spLocks noGrp="1" noChangeArrowheads="1"/>
          </p:cNvSpPr>
          <p:nvPr>
            <p:ph type="sldNum" sz="quarter" idx="5"/>
          </p:nvPr>
        </p:nvSpPr>
        <p:spPr bwMode="auto">
          <a:xfrm>
            <a:off x="3233245" y="8962114"/>
            <a:ext cx="3020133" cy="452085"/>
          </a:xfrm>
          <a:prstGeom prst="rect">
            <a:avLst/>
          </a:prstGeom>
          <a:noFill/>
          <a:ln w="9525" algn="ctr">
            <a:noFill/>
            <a:miter lim="800000"/>
            <a:headEnd/>
            <a:tailEnd/>
          </a:ln>
          <a:effectLst/>
        </p:spPr>
        <p:txBody>
          <a:bodyPr vert="horz" wrap="square" lIns="91641" tIns="45820" rIns="91641" bIns="45820" numCol="1" anchor="t" anchorCtr="0" compatLnSpc="1">
            <a:prstTxWarp prst="textNoShape">
              <a:avLst/>
            </a:prstTxWarp>
          </a:bodyPr>
          <a:lstStyle>
            <a:lvl1pPr algn="r" eaLnBrk="1" hangingPunct="1">
              <a:spcBef>
                <a:spcPct val="50000"/>
              </a:spcBef>
              <a:tabLst>
                <a:tab pos="5673447" algn="r"/>
              </a:tabLst>
              <a:defRPr sz="800">
                <a:solidFill>
                  <a:schemeClr val="bg2"/>
                </a:solidFill>
                <a:latin typeface="Arial" charset="0"/>
              </a:defRPr>
            </a:lvl1pPr>
          </a:lstStyle>
          <a:p>
            <a:pPr>
              <a:defRPr/>
            </a:pPr>
            <a:fld id="{E0EEABD1-8517-4D54-A7D8-01FE02299E6C}" type="slidenum">
              <a:rPr lang="en-US"/>
              <a:pPr>
                <a:defRPr/>
              </a:pPr>
              <a:t>‹#›</a:t>
            </a:fld>
            <a:endParaRPr lang="en-US" dirty="0"/>
          </a:p>
        </p:txBody>
      </p:sp>
      <p:pic>
        <p:nvPicPr>
          <p:cNvPr id="90120" name="Picture 8" descr="PLT_logo_60k_for-PPT"/>
          <p:cNvPicPr>
            <a:picLocks noChangeAspect="1" noChangeArrowheads="1"/>
          </p:cNvPicPr>
          <p:nvPr/>
        </p:nvPicPr>
        <p:blipFill>
          <a:blip r:embed="rId2"/>
          <a:srcRect/>
          <a:stretch>
            <a:fillRect/>
          </a:stretch>
        </p:blipFill>
        <p:spPr bwMode="auto">
          <a:xfrm>
            <a:off x="701360" y="8787009"/>
            <a:ext cx="1226183" cy="305635"/>
          </a:xfrm>
          <a:prstGeom prst="rect">
            <a:avLst/>
          </a:prstGeom>
          <a:noFill/>
          <a:ln w="9525">
            <a:noFill/>
            <a:miter lim="800000"/>
            <a:headEnd/>
            <a:tailEnd/>
          </a:ln>
        </p:spPr>
      </p:pic>
    </p:spTree>
    <p:extLst>
      <p:ext uri="{BB962C8B-B14F-4D97-AF65-F5344CB8AC3E}">
        <p14:creationId xmlns:p14="http://schemas.microsoft.com/office/powerpoint/2010/main" val="365897948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5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35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35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35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35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20995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80975"/>
            <a:ext cx="5640387" cy="4230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2A44DF-E707-4895-950E-464C92D4BF26}" type="slidenum">
              <a:rPr lang="en-US" smtClean="0"/>
              <a:pPr>
                <a:defRPr/>
              </a:pPr>
              <a:t>12</a:t>
            </a:fld>
            <a:endParaRPr lang="en-US" dirty="0"/>
          </a:p>
        </p:txBody>
      </p:sp>
    </p:spTree>
    <p:extLst>
      <p:ext uri="{BB962C8B-B14F-4D97-AF65-F5344CB8AC3E}">
        <p14:creationId xmlns:p14="http://schemas.microsoft.com/office/powerpoint/2010/main" val="50960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80975"/>
            <a:ext cx="5640387" cy="42306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2A44DF-E707-4895-950E-464C92D4BF26}" type="slidenum">
              <a:rPr lang="en-US" smtClean="0"/>
              <a:pPr>
                <a:defRPr/>
              </a:pPr>
              <a:t>13</a:t>
            </a:fld>
            <a:endParaRPr lang="en-US" dirty="0"/>
          </a:p>
        </p:txBody>
      </p:sp>
    </p:spTree>
    <p:extLst>
      <p:ext uri="{BB962C8B-B14F-4D97-AF65-F5344CB8AC3E}">
        <p14:creationId xmlns:p14="http://schemas.microsoft.com/office/powerpoint/2010/main" val="277191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688975" y="180975"/>
            <a:ext cx="5640388" cy="4230688"/>
          </a:xfrm>
          <a:ln/>
        </p:spPr>
      </p:sp>
      <p:sp>
        <p:nvSpPr>
          <p:cNvPr id="23554" name="Notes Placeholder 2"/>
          <p:cNvSpPr>
            <a:spLocks noGrp="1"/>
          </p:cNvSpPr>
          <p:nvPr>
            <p:ph type="body" idx="1"/>
          </p:nvPr>
        </p:nvSpPr>
        <p:spPr>
          <a:noFill/>
          <a:ln/>
        </p:spPr>
        <p:txBody>
          <a:bodyPr/>
          <a:lstStyle/>
          <a:p>
            <a:r>
              <a:rPr lang="en-US" dirty="0" smtClean="0"/>
              <a:t>[SLIDE 3: Timeline]</a:t>
            </a:r>
          </a:p>
          <a:p>
            <a:endParaRPr lang="en-US" dirty="0" smtClean="0"/>
          </a:p>
          <a:p>
            <a:r>
              <a:rPr lang="en-US" dirty="0" smtClean="0"/>
              <a:t>For half a century, we have revolutionized the way people communicate. </a:t>
            </a:r>
          </a:p>
          <a:p>
            <a:r>
              <a:rPr lang="en-US" dirty="0" smtClean="0"/>
              <a:t> </a:t>
            </a:r>
          </a:p>
          <a:p>
            <a:r>
              <a:rPr lang="en-US" dirty="0" smtClean="0"/>
              <a:t>Our two cofounders created the world’s first lightweight headset in 1961. In 1969 we helped make history when the first words spoken from the moon were transmitted over a Plantronics headset.</a:t>
            </a:r>
          </a:p>
          <a:p>
            <a:r>
              <a:rPr lang="en-US" dirty="0" smtClean="0"/>
              <a:t> </a:t>
            </a:r>
          </a:p>
          <a:p>
            <a:r>
              <a:rPr lang="en-US" dirty="0" smtClean="0"/>
              <a:t>In the ’80s we created the headset that would become the industry standard in call centers around the world—the StarSet Supra. In 1983 we created the first echo-free speakerphone for conference rooms. We were the first to develop digital signal processing headsets—cutting-edge audio technology that reduces background noise to provide enhanced sound quality.</a:t>
            </a:r>
          </a:p>
          <a:p>
            <a:r>
              <a:rPr lang="en-US" dirty="0" smtClean="0"/>
              <a:t> </a:t>
            </a:r>
          </a:p>
          <a:p>
            <a:pPr defTabSz="914266">
              <a:defRPr/>
            </a:pPr>
            <a:r>
              <a:rPr lang="en-US" dirty="0" smtClean="0"/>
              <a:t>By the ’90s our products were transforming the business environment as office workers adopted our ultra-lightweight, in-the-ear models. By the end of the 20th century, we were perfecting headsets for Internet telephony, multimedia and gaming.</a:t>
            </a:r>
          </a:p>
          <a:p>
            <a:endParaRPr lang="en-US" dirty="0" smtClean="0"/>
          </a:p>
        </p:txBody>
      </p:sp>
      <p:sp>
        <p:nvSpPr>
          <p:cNvPr id="23555" name="Slide Number Placeholder 3"/>
          <p:cNvSpPr>
            <a:spLocks noGrp="1"/>
          </p:cNvSpPr>
          <p:nvPr>
            <p:ph type="sldNum" sz="quarter" idx="5"/>
          </p:nvPr>
        </p:nvSpPr>
        <p:spPr>
          <a:noFill/>
        </p:spPr>
        <p:txBody>
          <a:bodyPr vert="horz" wrap="square" numCol="1" anchorCtr="0" compatLnSpc="1">
            <a:prstTxWarp prst="textNoShape">
              <a:avLst/>
            </a:prstTxWarp>
          </a:bodyPr>
          <a:lstStyle/>
          <a:p>
            <a:fld id="{948E28C0-AAF0-4E7D-8A97-D8FA766AA3B6}" type="slidenum">
              <a:rPr>
                <a:latin typeface="Calibri" pitchFamily="-72" charset="0"/>
                <a:ea typeface="ＭＳ Ｐゴシック" pitchFamily="-72" charset="-128"/>
                <a:cs typeface="ＭＳ Ｐゴシック" pitchFamily="-72" charset="-128"/>
                <a:sym typeface="Arial" pitchFamily="-72" charset="0"/>
              </a:rPr>
              <a:pPr/>
              <a:t>3</a:t>
            </a:fld>
            <a:endParaRPr dirty="0">
              <a:latin typeface="Calibri" pitchFamily="-72" charset="0"/>
              <a:ea typeface="ＭＳ Ｐゴシック" pitchFamily="-72" charset="-128"/>
              <a:cs typeface="ＭＳ Ｐゴシック" pitchFamily="-72" charset="-128"/>
              <a:sym typeface="Arial" pitchFamily="-72" charset="0"/>
            </a:endParaRPr>
          </a:p>
        </p:txBody>
      </p:sp>
    </p:spTree>
    <p:extLst>
      <p:ext uri="{BB962C8B-B14F-4D97-AF65-F5344CB8AC3E}">
        <p14:creationId xmlns:p14="http://schemas.microsoft.com/office/powerpoint/2010/main" val="153225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688975" y="180975"/>
            <a:ext cx="5638800" cy="4230688"/>
          </a:xfrm>
          <a:ln/>
        </p:spPr>
      </p:sp>
      <p:sp>
        <p:nvSpPr>
          <p:cNvPr id="39938" name="Notes Placeholder 2"/>
          <p:cNvSpPr>
            <a:spLocks noGrp="1"/>
          </p:cNvSpPr>
          <p:nvPr>
            <p:ph type="body" idx="1"/>
          </p:nvPr>
        </p:nvSpPr>
        <p:spPr>
          <a:noFill/>
          <a:ln/>
        </p:spPr>
        <p:txBody>
          <a:bodyPr/>
          <a:lstStyle/>
          <a:p>
            <a:r>
              <a:rPr lang="en-US" b="0" dirty="0" smtClean="0"/>
              <a:t>[SLIDE 4: </a:t>
            </a:r>
            <a:r>
              <a:rPr lang="en-US" dirty="0" smtClean="0"/>
              <a:t>Global Presence</a:t>
            </a:r>
            <a:r>
              <a:rPr lang="en-US" b="0" dirty="0" smtClean="0"/>
              <a:t>]</a:t>
            </a:r>
          </a:p>
          <a:p>
            <a:endParaRPr lang="en-US" dirty="0" smtClean="0"/>
          </a:p>
          <a:p>
            <a:r>
              <a:rPr lang="en-US" dirty="0" smtClean="0"/>
              <a:t>For the past 50 years we’ve experienced many new market opportunities. For each of them, we met the market needs and successfully achieved a leading market share and a new growth trajectory for our revenues. </a:t>
            </a:r>
          </a:p>
          <a:p>
            <a:r>
              <a:rPr lang="en-US" dirty="0" smtClean="0"/>
              <a:t> </a:t>
            </a:r>
          </a:p>
          <a:p>
            <a:r>
              <a:rPr lang="en-US" dirty="0" smtClean="0"/>
              <a:t>Our strategic approach is paying off. We have evolved from a successful headset company into a global audio solutions brand. With headquarters in Santa Cruz, California and offices in over 20 countries, we have more than 3,000 employees and hundreds of partners. We have annual revenues of over $600 million globally and, with no corporate debt and a positive cash flow for over 14 years, we are in a rock-solid financial position.</a:t>
            </a:r>
          </a:p>
          <a:p>
            <a:r>
              <a:rPr lang="en-US" dirty="0" smtClean="0"/>
              <a:t> </a:t>
            </a:r>
          </a:p>
          <a:p>
            <a:r>
              <a:rPr lang="en-US" dirty="0" smtClean="0"/>
              <a:t>Our track record of developing the right products at the right time has made us a leader in the contact center, consumer Bluetooth and enterprise markets. Today we are uniquely positioned to tackle the expanding Unified Communications market—the future of business communications and the largest revenue and profit opportunity in our company’s history. </a:t>
            </a:r>
            <a:endParaRPr lang="en-US" dirty="0"/>
          </a:p>
        </p:txBody>
      </p:sp>
      <p:sp>
        <p:nvSpPr>
          <p:cNvPr id="39939" name="Slide Number Placeholder 3"/>
          <p:cNvSpPr>
            <a:spLocks noGrp="1"/>
          </p:cNvSpPr>
          <p:nvPr>
            <p:ph type="sldNum" sz="quarter" idx="5"/>
          </p:nvPr>
        </p:nvSpPr>
        <p:spPr>
          <a:noFill/>
        </p:spPr>
        <p:txBody>
          <a:bodyPr vert="horz" wrap="square" numCol="1" anchorCtr="0" compatLnSpc="1">
            <a:prstTxWarp prst="textNoShape">
              <a:avLst/>
            </a:prstTxWarp>
          </a:bodyPr>
          <a:lstStyle/>
          <a:p>
            <a:fld id="{613C1CEE-5095-422D-9731-B25C6A96DDBE}" type="slidenum">
              <a:rPr>
                <a:latin typeface="Calibri" pitchFamily="-72" charset="0"/>
                <a:ea typeface="ＭＳ Ｐゴシック" pitchFamily="-72" charset="-128"/>
                <a:cs typeface="ＭＳ Ｐゴシック" pitchFamily="-72" charset="-128"/>
                <a:sym typeface="Arial" pitchFamily="-72" charset="0"/>
              </a:rPr>
              <a:pPr/>
              <a:t>4</a:t>
            </a:fld>
            <a:endParaRPr dirty="0">
              <a:latin typeface="Calibri" pitchFamily="-72" charset="0"/>
              <a:ea typeface="ＭＳ Ｐゴシック" pitchFamily="-72" charset="-128"/>
              <a:cs typeface="ＭＳ Ｐゴシック" pitchFamily="-72" charset="-128"/>
              <a:sym typeface="Arial" pitchFamily="-72" charset="0"/>
            </a:endParaRPr>
          </a:p>
        </p:txBody>
      </p:sp>
    </p:spTree>
    <p:extLst>
      <p:ext uri="{BB962C8B-B14F-4D97-AF65-F5344CB8AC3E}">
        <p14:creationId xmlns:p14="http://schemas.microsoft.com/office/powerpoint/2010/main" val="320481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688975" y="180975"/>
            <a:ext cx="5638800" cy="4230688"/>
          </a:xfrm>
          <a:ln/>
        </p:spPr>
      </p:sp>
      <p:sp>
        <p:nvSpPr>
          <p:cNvPr id="41986" name="Notes Placeholder 2"/>
          <p:cNvSpPr>
            <a:spLocks noGrp="1"/>
          </p:cNvSpPr>
          <p:nvPr>
            <p:ph type="body" idx="1"/>
          </p:nvPr>
        </p:nvSpPr>
        <p:spPr>
          <a:noFill/>
          <a:ln/>
        </p:spPr>
        <p:txBody>
          <a:bodyPr/>
          <a:lstStyle/>
          <a:p>
            <a:r>
              <a:rPr lang="en-US" dirty="0" smtClean="0"/>
              <a:t>[SLIDE 5: Leadership In Critical Areas]</a:t>
            </a:r>
          </a:p>
          <a:p>
            <a:endParaRPr lang="en-US" dirty="0" smtClean="0"/>
          </a:p>
          <a:p>
            <a:r>
              <a:rPr lang="en-US" dirty="0" smtClean="0"/>
              <a:t>Our products are designed to handle the most demanding environments. </a:t>
            </a:r>
            <a:r>
              <a:rPr lang="en-US" dirty="0" smtClean="0">
                <a:ea typeface="Calibri" pitchFamily="-72" charset="0"/>
                <a:cs typeface="Calibri" pitchFamily="-72" charset="0"/>
              </a:rPr>
              <a:t>Our relentless focus on delivering intuitive, high-quality audio products for nearly 50 years has made us a market leader in both consumer and business audio, as well as mission-critical applications.  </a:t>
            </a:r>
            <a:endParaRPr lang="en-US" dirty="0" smtClean="0"/>
          </a:p>
          <a:p>
            <a:endParaRPr lang="en-US" dirty="0" smtClean="0"/>
          </a:p>
          <a:p>
            <a:r>
              <a:rPr lang="en-US" dirty="0" smtClean="0"/>
              <a:t>Today, every company in the Fortune 100 uses our products. </a:t>
            </a:r>
          </a:p>
          <a:p>
            <a:endParaRPr lang="en-US" dirty="0" smtClean="0"/>
          </a:p>
          <a:p>
            <a:r>
              <a:rPr lang="en-US" dirty="0" smtClean="0"/>
              <a:t>Source: Internal tracking results,</a:t>
            </a:r>
            <a:r>
              <a:rPr lang="en-US" baseline="0" dirty="0" smtClean="0"/>
              <a:t> 12.1.2010</a:t>
            </a:r>
            <a:endParaRPr lang="en-US" dirty="0" smtClean="0"/>
          </a:p>
        </p:txBody>
      </p:sp>
      <p:sp>
        <p:nvSpPr>
          <p:cNvPr id="41987" name="Slide Number Placeholder 3"/>
          <p:cNvSpPr>
            <a:spLocks noGrp="1"/>
          </p:cNvSpPr>
          <p:nvPr>
            <p:ph type="sldNum" sz="quarter" idx="5"/>
          </p:nvPr>
        </p:nvSpPr>
        <p:spPr>
          <a:noFill/>
        </p:spPr>
        <p:txBody>
          <a:bodyPr vert="horz" wrap="square" numCol="1" anchorCtr="0" compatLnSpc="1">
            <a:prstTxWarp prst="textNoShape">
              <a:avLst/>
            </a:prstTxWarp>
          </a:bodyPr>
          <a:lstStyle/>
          <a:p>
            <a:fld id="{DA6189B1-383C-4488-A681-1AA11B67E162}" type="slidenum">
              <a:rPr>
                <a:latin typeface="Calibri" pitchFamily="-72" charset="0"/>
                <a:ea typeface="ＭＳ Ｐゴシック" pitchFamily="-72" charset="-128"/>
                <a:cs typeface="ＭＳ Ｐゴシック" pitchFamily="-72" charset="-128"/>
                <a:sym typeface="Arial" pitchFamily="-72" charset="0"/>
              </a:rPr>
              <a:pPr/>
              <a:t>5</a:t>
            </a:fld>
            <a:endParaRPr dirty="0">
              <a:latin typeface="Calibri" pitchFamily="-72" charset="0"/>
              <a:ea typeface="ＭＳ Ｐゴシック" pitchFamily="-72" charset="-128"/>
              <a:cs typeface="ＭＳ Ｐゴシック" pitchFamily="-72" charset="-128"/>
              <a:sym typeface="Arial" pitchFamily="-72" charset="0"/>
            </a:endParaRPr>
          </a:p>
        </p:txBody>
      </p:sp>
    </p:spTree>
    <p:extLst>
      <p:ext uri="{BB962C8B-B14F-4D97-AF65-F5344CB8AC3E}">
        <p14:creationId xmlns:p14="http://schemas.microsoft.com/office/powerpoint/2010/main" val="102875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r>
              <a:rPr lang="en-US" dirty="0" smtClean="0">
                <a:latin typeface="+mn-lt"/>
                <a:cs typeface="Calibri" pitchFamily="34" charset="0"/>
              </a:rPr>
              <a:t>[SLIDE 11: Uncompromising Audio Quality]</a:t>
            </a:r>
          </a:p>
          <a:p>
            <a:endParaRPr lang="en-US" dirty="0" smtClean="0">
              <a:latin typeface="+mn-lt"/>
              <a:cs typeface="Calibri" pitchFamily="34" charset="0"/>
            </a:endParaRPr>
          </a:p>
          <a:p>
            <a:r>
              <a:rPr lang="en-US" dirty="0" smtClean="0">
                <a:cs typeface="Calibri" pitchFamily="34" charset="0"/>
              </a:rPr>
              <a:t>Whether we’re designing a Bluetooth headset or an office headset system, we take sound very seriously. We know what goes into making products that deliver superior sound, and it’s far more than a speaker and a microphone. In the case of a headset, we take into account who, how and where it will be used, and then design to deliver the optimal sound experience.</a:t>
            </a:r>
          </a:p>
          <a:p>
            <a:endParaRPr lang="en-US" dirty="0" smtClean="0">
              <a:cs typeface="Calibri" pitchFamily="34" charset="0"/>
            </a:endParaRPr>
          </a:p>
          <a:p>
            <a:pPr defTabSz="914266">
              <a:defRPr/>
            </a:pPr>
            <a:r>
              <a:rPr lang="en-US" dirty="0" smtClean="0"/>
              <a:t>We’ve invested in state-of-the-art,</a:t>
            </a:r>
            <a:r>
              <a:rPr lang="en-US" baseline="0" dirty="0" smtClean="0"/>
              <a:t> on-site acoustic </a:t>
            </a:r>
            <a:r>
              <a:rPr lang="en-US" dirty="0" smtClean="0"/>
              <a:t>testing facilities and labs, where the sound</a:t>
            </a:r>
            <a:r>
              <a:rPr lang="en-US" baseline="0" dirty="0" smtClean="0"/>
              <a:t> engineers</a:t>
            </a:r>
            <a:r>
              <a:rPr lang="en-US" dirty="0" smtClean="0"/>
              <a:t> put our products through rigorous testing. We research</a:t>
            </a:r>
            <a:r>
              <a:rPr lang="en-US" baseline="0" dirty="0" smtClean="0"/>
              <a:t> and </a:t>
            </a:r>
            <a:r>
              <a:rPr lang="en-US" dirty="0" smtClean="0"/>
              <a:t>study sound perception, also referred to as psychoacoustics, a branch of science that studies the psychological and physiological responses associated with sound.</a:t>
            </a:r>
          </a:p>
          <a:p>
            <a:endParaRPr lang="en-US" dirty="0" smtClean="0">
              <a:cs typeface="Calibri" pitchFamily="34" charset="0"/>
            </a:endParaRPr>
          </a:p>
          <a:p>
            <a:r>
              <a:rPr lang="en-US" dirty="0" smtClean="0">
                <a:cs typeface="Calibri" pitchFamily="34" charset="0"/>
              </a:rPr>
              <a:t>Our designs are inspired by the human form. Recognizing the fact that not all ears are created equal, we have conducted extensive research into variations of the human ear. Our designers test our headsets on a “wall of ears”—nearly 2,000 silicone molds of ears that test the balance, fit and acoustic seal of our headsets. The result is the lightest possible headset design that fits 97 percent of all ears comfortably.</a:t>
            </a:r>
          </a:p>
          <a:p>
            <a:r>
              <a:rPr lang="en-US" dirty="0" smtClean="0">
                <a:cs typeface="Calibri" pitchFamily="34" charset="0"/>
              </a:rPr>
              <a:t> </a:t>
            </a:r>
          </a:p>
          <a:p>
            <a:r>
              <a:rPr lang="en-US" dirty="0" smtClean="0">
                <a:cs typeface="Calibri" pitchFamily="34" charset="0"/>
              </a:rPr>
              <a:t>With more than 500 design and utility patents and over 200 engineers pioneering methods in acoustics, our pursuit of communication technologies that simplify our lives is never-ending.</a:t>
            </a:r>
          </a:p>
          <a:p>
            <a:endParaRPr lang="en-US" dirty="0" smtClean="0">
              <a:cs typeface="Calibri" pitchFamily="34" charset="0"/>
            </a:endParaRPr>
          </a:p>
          <a:p>
            <a:endParaRPr lang="en-US" dirty="0" smtClean="0">
              <a:cs typeface="Calibri" pitchFamily="34" charset="0"/>
            </a:endParaRPr>
          </a:p>
          <a:p>
            <a:endParaRPr lang="en-US" dirty="0" smtClean="0"/>
          </a:p>
        </p:txBody>
      </p:sp>
      <p:sp>
        <p:nvSpPr>
          <p:cNvPr id="64515" name="Slide Number Placeholder 3"/>
          <p:cNvSpPr>
            <a:spLocks noGrp="1"/>
          </p:cNvSpPr>
          <p:nvPr>
            <p:ph type="sldNum" sz="quarter" idx="5"/>
          </p:nvPr>
        </p:nvSpPr>
        <p:spPr>
          <a:noFill/>
        </p:spPr>
        <p:txBody>
          <a:bodyPr vert="horz" wrap="square" numCol="1" anchorCtr="0" compatLnSpc="1">
            <a:prstTxWarp prst="textNoShape">
              <a:avLst/>
            </a:prstTxWarp>
          </a:bodyPr>
          <a:lstStyle/>
          <a:p>
            <a:fld id="{E667FEA3-DC57-435E-BB01-76BE5BCE0691}" type="slidenum">
              <a:rPr>
                <a:latin typeface="Calibri" pitchFamily="-72" charset="0"/>
                <a:ea typeface="ＭＳ Ｐゴシック" pitchFamily="-72" charset="-128"/>
                <a:cs typeface="ＭＳ Ｐゴシック" pitchFamily="-72" charset="-128"/>
                <a:sym typeface="Arial" pitchFamily="-72" charset="0"/>
              </a:rPr>
              <a:pPr/>
              <a:t>6</a:t>
            </a:fld>
            <a:endParaRPr dirty="0">
              <a:latin typeface="Calibri" pitchFamily="-72" charset="0"/>
              <a:ea typeface="ＭＳ Ｐゴシック" pitchFamily="-72" charset="-128"/>
              <a:cs typeface="ＭＳ Ｐゴシック" pitchFamily="-72" charset="-128"/>
              <a:sym typeface="Arial" pitchFamily="-72" charset="0"/>
            </a:endParaRPr>
          </a:p>
        </p:txBody>
      </p:sp>
    </p:spTree>
    <p:extLst>
      <p:ext uri="{BB962C8B-B14F-4D97-AF65-F5344CB8AC3E}">
        <p14:creationId xmlns:p14="http://schemas.microsoft.com/office/powerpoint/2010/main" val="403886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r>
              <a:rPr lang="en-US" dirty="0" smtClean="0"/>
              <a:t>[SLIDE 12: Premier Audio Technology for Mission-Critical Applications]</a:t>
            </a:r>
          </a:p>
          <a:p>
            <a:pPr defTabSz="914266">
              <a:defRPr/>
            </a:pPr>
            <a:endParaRPr lang="en-US" dirty="0" smtClean="0"/>
          </a:p>
          <a:p>
            <a:r>
              <a:rPr lang="en-US" dirty="0" smtClean="0"/>
              <a:t>We supply the majority of headsets for NASA mission control and ground-based operations. We have been the exclusive provider of headsets for U.S. Federal Aviation Administration air traffic controllers for nearly five decades. Plantronics is the headset of choice for emergency dispatch, the New York Stock Exchange, and call centers around the world.</a:t>
            </a:r>
          </a:p>
        </p:txBody>
      </p:sp>
      <p:sp>
        <p:nvSpPr>
          <p:cNvPr id="4" name="Slide Number Placeholder 3"/>
          <p:cNvSpPr>
            <a:spLocks noGrp="1"/>
          </p:cNvSpPr>
          <p:nvPr>
            <p:ph type="sldNum" sz="quarter" idx="10"/>
          </p:nvPr>
        </p:nvSpPr>
        <p:spPr/>
        <p:txBody>
          <a:bodyPr/>
          <a:lstStyle/>
          <a:p>
            <a:pPr>
              <a:defRPr/>
            </a:pPr>
            <a:fld id="{D75852D1-9A3D-4224-98CE-BD3B289DCE76}" type="slidenum">
              <a:rPr lang="en-US" smtClean="0"/>
              <a:pPr>
                <a:defRPr/>
              </a:pPr>
              <a:t>7</a:t>
            </a:fld>
            <a:endParaRPr lang="en-US" dirty="0"/>
          </a:p>
        </p:txBody>
      </p:sp>
    </p:spTree>
    <p:extLst>
      <p:ext uri="{BB962C8B-B14F-4D97-AF65-F5344CB8AC3E}">
        <p14:creationId xmlns:p14="http://schemas.microsoft.com/office/powerpoint/2010/main" val="244270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dirty="0" smtClean="0">
                <a:latin typeface="+mn-lt"/>
                <a:cs typeface="Calibri" pitchFamily="34" charset="0"/>
              </a:rPr>
              <a:t>[SLIDE 13: </a:t>
            </a:r>
            <a:r>
              <a:rPr lang="en-US" dirty="0" smtClean="0">
                <a:latin typeface="Calibri" pitchFamily="-72" charset="0"/>
              </a:rPr>
              <a:t>Intuitive </a:t>
            </a:r>
            <a:r>
              <a:rPr lang="en-US" b="0" dirty="0" smtClean="0">
                <a:latin typeface="+mn-lt"/>
                <a:cs typeface="Calibri" pitchFamily="34" charset="0"/>
              </a:rPr>
              <a:t>Design Excellence: A Strategic</a:t>
            </a:r>
            <a:r>
              <a:rPr lang="en-US" b="0" baseline="0" dirty="0" smtClean="0">
                <a:latin typeface="+mn-lt"/>
                <a:cs typeface="Calibri" pitchFamily="34" charset="0"/>
              </a:rPr>
              <a:t> Investment]</a:t>
            </a:r>
            <a:endParaRPr lang="en-US" b="0" dirty="0" smtClean="0">
              <a:latin typeface="+mn-lt"/>
              <a:cs typeface="Calibri" pitchFamily="34" charset="0"/>
            </a:endParaRPr>
          </a:p>
          <a:p>
            <a:endParaRPr lang="en-US" dirty="0" smtClean="0">
              <a:latin typeface="+mn-lt"/>
              <a:cs typeface="Calibri" pitchFamily="34" charset="0"/>
            </a:endParaRPr>
          </a:p>
          <a:p>
            <a:r>
              <a:rPr lang="en-US" dirty="0" smtClean="0">
                <a:cs typeface="Calibri" pitchFamily="34" charset="0"/>
              </a:rPr>
              <a:t>As part of our strategic investment in design, we opened an 8,000-square-foot design center at our headquarters in Santa Cruz, California. There, our design team treats the human form as a canvas from which to begin the inspiration process, creating iconic products that win prestigious awards and capture the consumer imagination.</a:t>
            </a:r>
          </a:p>
          <a:p>
            <a:r>
              <a:rPr lang="en-US" dirty="0" smtClean="0">
                <a:cs typeface="Calibri" pitchFamily="34" charset="0"/>
              </a:rPr>
              <a:t> </a:t>
            </a:r>
          </a:p>
          <a:p>
            <a:pPr defTabSz="914266">
              <a:defRPr/>
            </a:pPr>
            <a:r>
              <a:rPr lang="en-US" dirty="0" smtClean="0">
                <a:cs typeface="Calibri" pitchFamily="34" charset="0"/>
              </a:rPr>
              <a:t>We bring a human-inspired approach to every product we make. </a:t>
            </a:r>
            <a:r>
              <a:rPr lang="en-US" dirty="0" smtClean="0"/>
              <a:t>Our expertise in human behavior,</a:t>
            </a:r>
            <a:r>
              <a:rPr lang="en-US" baseline="0" dirty="0" smtClean="0"/>
              <a:t> </a:t>
            </a:r>
            <a:r>
              <a:rPr lang="en-US" dirty="0" smtClean="0"/>
              <a:t>anatomy and ergonomics, color, proportion and complex surface development converge in the design of advanced products that look beautiful and become extensions of the body.</a:t>
            </a:r>
          </a:p>
          <a:p>
            <a:endParaRPr lang="en-US" dirty="0" smtClean="0">
              <a:cs typeface="Calibri" pitchFamily="34" charset="0"/>
            </a:endParaRPr>
          </a:p>
          <a:p>
            <a:r>
              <a:rPr lang="en-US" dirty="0" smtClean="0">
                <a:cs typeface="Calibri" pitchFamily="34" charset="0"/>
              </a:rPr>
              <a:t>Our insights into our customers’ diverse needs help us develop intuitive, comfortable products that facilitate communication, are easy to operate and satisfying to use, every single time.</a:t>
            </a:r>
          </a:p>
          <a:p>
            <a:endParaRPr lang="en-US" dirty="0" smtClean="0">
              <a:cs typeface="Calibri" pitchFamily="34" charset="0"/>
            </a:endParaRPr>
          </a:p>
          <a:p>
            <a:endParaRPr lang="en-US" dirty="0" smtClean="0">
              <a:cs typeface="Calibri" pitchFamily="34" charset="0"/>
            </a:endParaRPr>
          </a:p>
        </p:txBody>
      </p:sp>
      <p:sp>
        <p:nvSpPr>
          <p:cNvPr id="68611" name="Slide Number Placeholder 3"/>
          <p:cNvSpPr>
            <a:spLocks noGrp="1"/>
          </p:cNvSpPr>
          <p:nvPr>
            <p:ph type="sldNum" sz="quarter" idx="5"/>
          </p:nvPr>
        </p:nvSpPr>
        <p:spPr>
          <a:noFill/>
        </p:spPr>
        <p:txBody>
          <a:bodyPr vert="horz" wrap="square" numCol="1" anchorCtr="0" compatLnSpc="1">
            <a:prstTxWarp prst="textNoShape">
              <a:avLst/>
            </a:prstTxWarp>
          </a:bodyPr>
          <a:lstStyle/>
          <a:p>
            <a:fld id="{192E0482-CFF9-4E77-8BD3-2FEF4E3DA887}" type="slidenum">
              <a:rPr>
                <a:latin typeface="Calibri" pitchFamily="-72" charset="0"/>
                <a:ea typeface="ＭＳ Ｐゴシック" pitchFamily="-72" charset="-128"/>
                <a:cs typeface="ＭＳ Ｐゴシック" pitchFamily="-72" charset="-128"/>
                <a:sym typeface="Arial" pitchFamily="-72" charset="0"/>
              </a:rPr>
              <a:pPr/>
              <a:t>8</a:t>
            </a:fld>
            <a:endParaRPr dirty="0">
              <a:latin typeface="Calibri" pitchFamily="-72" charset="0"/>
              <a:ea typeface="ＭＳ Ｐゴシック" pitchFamily="-72" charset="-128"/>
              <a:cs typeface="ＭＳ Ｐゴシック" pitchFamily="-72" charset="-128"/>
              <a:sym typeface="Arial" pitchFamily="-72" charset="0"/>
            </a:endParaRPr>
          </a:p>
        </p:txBody>
      </p:sp>
    </p:spTree>
    <p:extLst>
      <p:ext uri="{BB962C8B-B14F-4D97-AF65-F5344CB8AC3E}">
        <p14:creationId xmlns:p14="http://schemas.microsoft.com/office/powerpoint/2010/main" val="202163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80975"/>
            <a:ext cx="5640387" cy="4230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2A44DF-E707-4895-950E-464C92D4BF26}" type="slidenum">
              <a:rPr lang="en-US" smtClean="0"/>
              <a:pPr>
                <a:defRPr/>
              </a:pPr>
              <a:t>10</a:t>
            </a:fld>
            <a:endParaRPr lang="en-US" dirty="0"/>
          </a:p>
        </p:txBody>
      </p:sp>
    </p:spTree>
    <p:extLst>
      <p:ext uri="{BB962C8B-B14F-4D97-AF65-F5344CB8AC3E}">
        <p14:creationId xmlns:p14="http://schemas.microsoft.com/office/powerpoint/2010/main" val="269026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80975"/>
            <a:ext cx="5640387" cy="4230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2A44DF-E707-4895-950E-464C92D4BF26}" type="slidenum">
              <a:rPr lang="en-US" smtClean="0"/>
              <a:pPr>
                <a:defRPr/>
              </a:pPr>
              <a:t>11</a:t>
            </a:fld>
            <a:endParaRPr lang="en-US" dirty="0"/>
          </a:p>
        </p:txBody>
      </p:sp>
    </p:spTree>
    <p:extLst>
      <p:ext uri="{BB962C8B-B14F-4D97-AF65-F5344CB8AC3E}">
        <p14:creationId xmlns:p14="http://schemas.microsoft.com/office/powerpoint/2010/main" val="2555556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Rectangle 41"/>
          <p:cNvSpPr>
            <a:spLocks noChangeArrowheads="1"/>
          </p:cNvSpPr>
          <p:nvPr/>
        </p:nvSpPr>
        <p:spPr bwMode="ltGray">
          <a:xfrm>
            <a:off x="217488" y="227013"/>
            <a:ext cx="8704262" cy="6403975"/>
          </a:xfrm>
          <a:prstGeom prst="rect">
            <a:avLst/>
          </a:prstGeom>
          <a:solidFill>
            <a:schemeClr val="bg2"/>
          </a:solidFill>
          <a:ln w="9525">
            <a:noFill/>
            <a:miter lim="800000"/>
            <a:headEnd/>
            <a:tailEnd/>
          </a:ln>
          <a:effectLst/>
        </p:spPr>
        <p:txBody>
          <a:bodyPr wrap="none" anchor="ctr"/>
          <a:lstStyle/>
          <a:p>
            <a:pPr algn="ctr" eaLnBrk="0" hangingPunct="0">
              <a:defRPr/>
            </a:pPr>
            <a:endParaRPr lang="en-US" dirty="0"/>
          </a:p>
        </p:txBody>
      </p:sp>
      <p:sp>
        <p:nvSpPr>
          <p:cNvPr id="5" name="Text Box 46"/>
          <p:cNvSpPr txBox="1">
            <a:spLocks noChangeArrowheads="1"/>
          </p:cNvSpPr>
          <p:nvPr/>
        </p:nvSpPr>
        <p:spPr bwMode="auto">
          <a:xfrm>
            <a:off x="461963" y="6281738"/>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solidFill>
                <a:srgbClr val="FFFFFF"/>
              </a:solidFill>
            </a:endParaRPr>
          </a:p>
        </p:txBody>
      </p:sp>
      <p:pic>
        <p:nvPicPr>
          <p:cNvPr id="6" name="Picture 11" descr="PLT_logoblock_rgb"/>
          <p:cNvPicPr>
            <a:picLocks noChangeAspect="1" noChangeArrowheads="1"/>
          </p:cNvPicPr>
          <p:nvPr/>
        </p:nvPicPr>
        <p:blipFill>
          <a:blip r:embed="rId2" cstate="print"/>
          <a:srcRect/>
          <a:stretch>
            <a:fillRect/>
          </a:stretch>
        </p:blipFill>
        <p:spPr bwMode="auto">
          <a:xfrm>
            <a:off x="528638" y="227013"/>
            <a:ext cx="1406525" cy="457200"/>
          </a:xfrm>
          <a:prstGeom prst="rect">
            <a:avLst/>
          </a:prstGeom>
          <a:noFill/>
          <a:ln w="9525">
            <a:noFill/>
            <a:miter lim="800000"/>
            <a:headEnd/>
            <a:tailEnd/>
          </a:ln>
        </p:spPr>
      </p:pic>
      <p:pic>
        <p:nvPicPr>
          <p:cNvPr id="7" name="Picture 62"/>
          <p:cNvPicPr>
            <a:picLocks noChangeAspect="1" noChangeArrowheads="1"/>
          </p:cNvPicPr>
          <p:nvPr/>
        </p:nvPicPr>
        <p:blipFill>
          <a:blip r:embed="rId3" cstate="print"/>
          <a:srcRect/>
          <a:stretch>
            <a:fillRect/>
          </a:stretch>
        </p:blipFill>
        <p:spPr bwMode="auto">
          <a:xfrm>
            <a:off x="7253288" y="6267450"/>
            <a:ext cx="1363662" cy="285750"/>
          </a:xfrm>
          <a:prstGeom prst="rect">
            <a:avLst/>
          </a:prstGeom>
          <a:noFill/>
          <a:ln w="9525">
            <a:noFill/>
            <a:miter lim="800000"/>
            <a:headEnd/>
            <a:tailEnd/>
          </a:ln>
        </p:spPr>
      </p:pic>
      <p:sp>
        <p:nvSpPr>
          <p:cNvPr id="5123" name="Rectangle 3"/>
          <p:cNvSpPr>
            <a:spLocks noGrp="1" noChangeArrowheads="1"/>
          </p:cNvSpPr>
          <p:nvPr>
            <p:ph type="ctrTitle"/>
          </p:nvPr>
        </p:nvSpPr>
        <p:spPr bwMode="auto">
          <a:xfrm>
            <a:off x="454025" y="2398713"/>
            <a:ext cx="8081963" cy="420687"/>
          </a:xfrm>
        </p:spPr>
        <p:txBody>
          <a:bodyPr anchor="b">
            <a:spAutoFit/>
          </a:bodyPr>
          <a:lstStyle>
            <a:lvl1pPr>
              <a:defRPr b="1">
                <a:solidFill>
                  <a:srgbClr val="FFFFFF"/>
                </a:solidFill>
              </a:defRPr>
            </a:lvl1pPr>
          </a:lstStyle>
          <a:p>
            <a:r>
              <a:rPr lang="en-US"/>
              <a:t>Click to edit Master title style</a:t>
            </a:r>
          </a:p>
        </p:txBody>
      </p:sp>
      <p:sp>
        <p:nvSpPr>
          <p:cNvPr id="5124" name="Rectangle 4"/>
          <p:cNvSpPr>
            <a:spLocks noGrp="1" noChangeArrowheads="1"/>
          </p:cNvSpPr>
          <p:nvPr>
            <p:ph type="subTitle" idx="1"/>
          </p:nvPr>
        </p:nvSpPr>
        <p:spPr>
          <a:xfrm>
            <a:off x="455613" y="2746375"/>
            <a:ext cx="8081962" cy="1089025"/>
          </a:xfrm>
          <a:ln algn="ctr"/>
        </p:spPr>
        <p:txBody>
          <a:bodyPr/>
          <a:lstStyle>
            <a:lvl1pPr marL="0" indent="0">
              <a:spcBef>
                <a:spcPct val="25000"/>
              </a:spcBef>
              <a:spcAft>
                <a:spcPct val="0"/>
              </a:spcAft>
              <a:buFont typeface="Arial" charset="0"/>
              <a:buNone/>
              <a:defRPr sz="2400">
                <a:solidFill>
                  <a:srgbClr val="AAAEB6"/>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2875" y="153988"/>
            <a:ext cx="2041525"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6713" y="153988"/>
            <a:ext cx="5973762"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1488" y="153988"/>
            <a:ext cx="806291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66713" y="1050925"/>
            <a:ext cx="3959225" cy="1890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78338" y="1050925"/>
            <a:ext cx="3959225" cy="1890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66713" y="3094038"/>
            <a:ext cx="3959225" cy="189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78338" y="3094038"/>
            <a:ext cx="3959225" cy="189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153988"/>
            <a:ext cx="8062912"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050925"/>
            <a:ext cx="8070850" cy="1890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6713" y="3094038"/>
            <a:ext cx="8070850" cy="189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1488" y="153988"/>
            <a:ext cx="806291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6713" y="1050925"/>
            <a:ext cx="8070850" cy="3935413"/>
          </a:xfrm>
        </p:spPr>
        <p:txBody>
          <a:bodyPr/>
          <a:lstStyle/>
          <a:p>
            <a:pPr lvl="0"/>
            <a:endParaRPr lang="en-US" noProof="0"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ltGray">
          <a:xfrm>
            <a:off x="217488" y="227013"/>
            <a:ext cx="8704262" cy="6403975"/>
          </a:xfrm>
          <a:prstGeom prst="rect">
            <a:avLst/>
          </a:prstGeom>
          <a:solidFill>
            <a:schemeClr val="tx2"/>
          </a:solidFill>
          <a:ln w="9525" algn="ctr">
            <a:noFill/>
            <a:miter lim="800000"/>
            <a:headEnd/>
            <a:tailEnd/>
          </a:ln>
          <a:effectLst/>
        </p:spPr>
        <p:txBody>
          <a:bodyPr wrap="none" anchor="ctr"/>
          <a:lstStyle/>
          <a:p>
            <a:pPr algn="ctr" eaLnBrk="0" hangingPunct="0">
              <a:defRPr/>
            </a:pPr>
            <a:endParaRPr lang="en-US" dirty="0"/>
          </a:p>
        </p:txBody>
      </p:sp>
      <p:sp>
        <p:nvSpPr>
          <p:cNvPr id="5" name="Text Box 3"/>
          <p:cNvSpPr txBox="1">
            <a:spLocks noChangeArrowheads="1"/>
          </p:cNvSpPr>
          <p:nvPr/>
        </p:nvSpPr>
        <p:spPr bwMode="auto">
          <a:xfrm>
            <a:off x="461963" y="6281738"/>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solidFill>
                <a:srgbClr val="FFFFFF"/>
              </a:solidFill>
            </a:endParaRPr>
          </a:p>
        </p:txBody>
      </p:sp>
      <p:sp>
        <p:nvSpPr>
          <p:cNvPr id="6" name="Freeform 10"/>
          <p:cNvSpPr>
            <a:spLocks noEditPoints="1"/>
          </p:cNvSpPr>
          <p:nvPr/>
        </p:nvSpPr>
        <p:spPr bwMode="gray">
          <a:xfrm>
            <a:off x="557213" y="315913"/>
            <a:ext cx="1211262" cy="295275"/>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pic>
        <p:nvPicPr>
          <p:cNvPr id="7" name="Picture 12"/>
          <p:cNvPicPr>
            <a:picLocks noChangeAspect="1" noChangeArrowheads="1"/>
          </p:cNvPicPr>
          <p:nvPr/>
        </p:nvPicPr>
        <p:blipFill>
          <a:blip r:embed="rId2" cstate="print"/>
          <a:srcRect/>
          <a:stretch>
            <a:fillRect/>
          </a:stretch>
        </p:blipFill>
        <p:spPr bwMode="auto">
          <a:xfrm>
            <a:off x="7253288" y="6267450"/>
            <a:ext cx="1363662" cy="285750"/>
          </a:xfrm>
          <a:prstGeom prst="rect">
            <a:avLst/>
          </a:prstGeom>
          <a:noFill/>
          <a:ln w="9525">
            <a:noFill/>
            <a:miter lim="800000"/>
            <a:headEnd/>
            <a:tailEnd/>
          </a:ln>
        </p:spPr>
      </p:pic>
      <p:sp>
        <p:nvSpPr>
          <p:cNvPr id="507908" name="Rectangle 4"/>
          <p:cNvSpPr>
            <a:spLocks noGrp="1" noChangeArrowheads="1"/>
          </p:cNvSpPr>
          <p:nvPr>
            <p:ph type="ctrTitle"/>
          </p:nvPr>
        </p:nvSpPr>
        <p:spPr bwMode="auto">
          <a:xfrm>
            <a:off x="454025" y="2398713"/>
            <a:ext cx="8081963" cy="420687"/>
          </a:xfrm>
        </p:spPr>
        <p:txBody>
          <a:bodyPr anchor="b">
            <a:spAutoFit/>
          </a:bodyPr>
          <a:lstStyle>
            <a:lvl1pPr>
              <a:defRPr b="1">
                <a:solidFill>
                  <a:srgbClr val="FFFFFF"/>
                </a:solidFill>
              </a:defRPr>
            </a:lvl1pPr>
          </a:lstStyle>
          <a:p>
            <a:r>
              <a:rPr lang="en-US"/>
              <a:t>Click to edit Master title style</a:t>
            </a:r>
          </a:p>
        </p:txBody>
      </p:sp>
      <p:sp>
        <p:nvSpPr>
          <p:cNvPr id="507909" name="Rectangle 5"/>
          <p:cNvSpPr>
            <a:spLocks noGrp="1" noChangeArrowheads="1"/>
          </p:cNvSpPr>
          <p:nvPr>
            <p:ph type="subTitle" idx="1"/>
          </p:nvPr>
        </p:nvSpPr>
        <p:spPr>
          <a:xfrm>
            <a:off x="455613" y="2746375"/>
            <a:ext cx="8081962" cy="1089025"/>
          </a:xfrm>
          <a:ln algn="ctr"/>
        </p:spPr>
        <p:txBody>
          <a:bodyPr/>
          <a:lstStyle>
            <a:lvl1pPr marL="0" indent="0">
              <a:spcBef>
                <a:spcPct val="25000"/>
              </a:spcBef>
              <a:spcAft>
                <a:spcPct val="0"/>
              </a:spcAft>
              <a:buFont typeface="Arial" charset="0"/>
              <a:buNone/>
              <a:defRPr sz="2400">
                <a:solidFill>
                  <a:srgbClr val="AAAEB6"/>
                </a:solidFill>
              </a:defRPr>
            </a:lvl1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050925"/>
            <a:ext cx="3959225"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8338" y="1050925"/>
            <a:ext cx="3959225"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2875" y="153988"/>
            <a:ext cx="2041525" cy="483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6713" y="153988"/>
            <a:ext cx="5973762" cy="483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397125"/>
            <a:ext cx="2058987" cy="160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397125"/>
            <a:ext cx="6026150" cy="160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6713" y="1050925"/>
            <a:ext cx="3959225"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8338" y="1050925"/>
            <a:ext cx="3959225" cy="3935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397125"/>
            <a:ext cx="2058987" cy="160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397125"/>
            <a:ext cx="6026150" cy="160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9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2743200"/>
            <a:ext cx="4038600" cy="125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397125"/>
            <a:ext cx="2058987" cy="1604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397125"/>
            <a:ext cx="6026150" cy="160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Title Slide-Option B">
    <p:spTree>
      <p:nvGrpSpPr>
        <p:cNvPr id="1" name=""/>
        <p:cNvGrpSpPr/>
        <p:nvPr/>
      </p:nvGrpSpPr>
      <p:grpSpPr>
        <a:xfrm>
          <a:off x="0" y="0"/>
          <a:ext cx="0" cy="0"/>
          <a:chOff x="0" y="0"/>
          <a:chExt cx="0" cy="0"/>
        </a:xfrm>
      </p:grpSpPr>
      <p:pic>
        <p:nvPicPr>
          <p:cNvPr id="9" name="Picture 8" descr="dark_blue_hr.jpg"/>
          <p:cNvPicPr>
            <a:picLocks noChangeAspect="1"/>
          </p:cNvPicPr>
          <p:nvPr/>
        </p:nvPicPr>
        <p:blipFill>
          <a:blip r:embed="rId2" cstate="email"/>
          <a:srcRect l="4195" r="8290" b="20138"/>
          <a:stretch>
            <a:fillRect/>
          </a:stretch>
        </p:blipFill>
        <p:spPr bwMode="invGray">
          <a:xfrm rot="16200000">
            <a:off x="1418048" y="-867953"/>
            <a:ext cx="6317673" cy="8677031"/>
          </a:xfrm>
          <a:prstGeom prst="rect">
            <a:avLst/>
          </a:prstGeom>
        </p:spPr>
      </p:pic>
      <p:sp>
        <p:nvSpPr>
          <p:cNvPr id="13" name="Rectangle 3"/>
          <p:cNvSpPr>
            <a:spLocks noGrp="1" noChangeArrowheads="1"/>
          </p:cNvSpPr>
          <p:nvPr/>
        </p:nvSpPr>
        <p:spPr bwMode="auto">
          <a:xfrm>
            <a:off x="4038600" y="5978076"/>
            <a:ext cx="4372418" cy="368133"/>
          </a:xfrm>
          <a:prstGeom prst="rect">
            <a:avLst/>
          </a:prstGeom>
          <a:noFill/>
          <a:ln w="12700">
            <a:noFill/>
            <a:miter lim="800000"/>
            <a:headEnd/>
            <a:tailEnd/>
          </a:ln>
        </p:spPr>
        <p:txBody>
          <a:bodyPr lIns="35711" tIns="35711" rIns="76344" bIns="35711" anchor="b" anchorCtr="0">
            <a:prstTxWarp prst="textNoShape">
              <a:avLst/>
            </a:prstTxWarp>
          </a:bodyPr>
          <a:lstStyle/>
          <a:p>
            <a:pPr algn="r" eaLnBrk="0" hangingPunct="0"/>
            <a:r>
              <a:rPr lang="en-US" sz="1800" dirty="0">
                <a:solidFill>
                  <a:schemeClr val="accent4">
                    <a:lumMod val="75000"/>
                  </a:schemeClr>
                </a:solidFill>
                <a:latin typeface="Calibri" pitchFamily="31" charset="0"/>
              </a:rPr>
              <a:t>Simply</a:t>
            </a:r>
            <a:r>
              <a:rPr lang="en-US" sz="1800" dirty="0" smtClean="0">
                <a:solidFill>
                  <a:schemeClr val="accent4">
                    <a:lumMod val="75000"/>
                  </a:schemeClr>
                </a:solidFill>
                <a:latin typeface="Calibri" pitchFamily="31" charset="0"/>
              </a:rPr>
              <a:t> Smarter Communications</a:t>
            </a:r>
            <a:r>
              <a:rPr lang="en-US" sz="1800" baseline="30000" dirty="0" smtClean="0">
                <a:solidFill>
                  <a:schemeClr val="accent4">
                    <a:lumMod val="75000"/>
                  </a:schemeClr>
                </a:solidFill>
                <a:latin typeface="Calibri" pitchFamily="31" charset="0"/>
              </a:rPr>
              <a:t>™</a:t>
            </a:r>
            <a:endParaRPr lang="en-US" sz="1800" baseline="30000" dirty="0">
              <a:solidFill>
                <a:schemeClr val="accent4">
                  <a:lumMod val="75000"/>
                </a:schemeClr>
              </a:solidFill>
              <a:latin typeface="Calibri" pitchFamily="31" charset="0"/>
            </a:endParaRPr>
          </a:p>
        </p:txBody>
      </p:sp>
      <p:pic>
        <p:nvPicPr>
          <p:cNvPr id="19" name="Picture 11" descr="plantronics_logo_white"/>
          <p:cNvPicPr>
            <a:picLocks noChangeAspect="1" noChangeArrowheads="1"/>
          </p:cNvPicPr>
          <p:nvPr/>
        </p:nvPicPr>
        <p:blipFill>
          <a:blip r:embed="rId3" cstate="print"/>
          <a:srcRect/>
          <a:stretch>
            <a:fillRect/>
          </a:stretch>
        </p:blipFill>
        <p:spPr bwMode="auto">
          <a:xfrm>
            <a:off x="1142720" y="2060020"/>
            <a:ext cx="2292574" cy="303995"/>
          </a:xfrm>
          <a:prstGeom prst="rect">
            <a:avLst/>
          </a:prstGeom>
          <a:noFill/>
          <a:ln w="9525">
            <a:noFill/>
            <a:miter lim="800000"/>
            <a:headEnd/>
            <a:tailEnd/>
          </a:ln>
        </p:spPr>
      </p:pic>
      <p:pic>
        <p:nvPicPr>
          <p:cNvPr id="20" name="Picture 12" descr="sound_wave.gif"/>
          <p:cNvPicPr>
            <a:picLocks noChangeAspect="1"/>
          </p:cNvPicPr>
          <p:nvPr/>
        </p:nvPicPr>
        <p:blipFill>
          <a:blip r:embed="rId4" cstate="email"/>
          <a:srcRect r="20000"/>
          <a:stretch>
            <a:fillRect/>
          </a:stretch>
        </p:blipFill>
        <p:spPr bwMode="auto">
          <a:xfrm>
            <a:off x="3735205" y="1462820"/>
            <a:ext cx="5050228" cy="1490640"/>
          </a:xfrm>
          <a:prstGeom prst="rect">
            <a:avLst/>
          </a:prstGeom>
          <a:noFill/>
          <a:ln w="9525">
            <a:noFill/>
            <a:miter lim="800000"/>
            <a:headEnd/>
            <a:tailEnd/>
          </a:ln>
        </p:spPr>
      </p:pic>
      <p:pic>
        <p:nvPicPr>
          <p:cNvPr id="21" name="Picture 20" descr="PLT_full-cornered-rectangle.png"/>
          <p:cNvPicPr>
            <a:picLocks noChangeAspect="1"/>
          </p:cNvPicPr>
          <p:nvPr/>
        </p:nvPicPr>
        <p:blipFill>
          <a:blip r:embed="rId5" cstate="print"/>
          <a:stretch>
            <a:fillRect/>
          </a:stretch>
        </p:blipFill>
        <p:spPr>
          <a:xfrm>
            <a:off x="0" y="0"/>
            <a:ext cx="9144000" cy="6858000"/>
          </a:xfrm>
          <a:prstGeom prst="rect">
            <a:avLst/>
          </a:prstGeom>
        </p:spPr>
      </p:pic>
      <p:sp>
        <p:nvSpPr>
          <p:cNvPr id="68610" name="Rectangle 2"/>
          <p:cNvSpPr>
            <a:spLocks noGrp="1" noChangeArrowheads="1"/>
          </p:cNvSpPr>
          <p:nvPr>
            <p:ph type="subTitle" idx="1"/>
          </p:nvPr>
        </p:nvSpPr>
        <p:spPr>
          <a:xfrm>
            <a:off x="1143000" y="4656009"/>
            <a:ext cx="5943600" cy="877888"/>
          </a:xfrm>
          <a:prstGeom prst="rect">
            <a:avLst/>
          </a:prstGeom>
        </p:spPr>
        <p:txBody>
          <a:bodyPr lIns="0" tIns="32146" rIns="32146" bIns="32146"/>
          <a:lstStyle>
            <a:lvl1pPr marL="0" indent="0">
              <a:buFont typeface="Arial" charset="0"/>
              <a:buNone/>
              <a:defRPr sz="1800" b="0" baseline="0">
                <a:solidFill>
                  <a:schemeClr val="accent1"/>
                </a:solidFill>
                <a:latin typeface="Calibri" pitchFamily="34" charset="0"/>
              </a:defRPr>
            </a:lvl1pPr>
          </a:lstStyle>
          <a:p>
            <a:r>
              <a:rPr lang="en-US" smtClean="0"/>
              <a:t>Click to edit Master subtitle style</a:t>
            </a:r>
            <a:endParaRPr lang="en-US" dirty="0"/>
          </a:p>
        </p:txBody>
      </p:sp>
      <p:sp>
        <p:nvSpPr>
          <p:cNvPr id="68611" name="Rectangle 3"/>
          <p:cNvSpPr>
            <a:spLocks noGrp="1" noChangeArrowheads="1"/>
          </p:cNvSpPr>
          <p:nvPr>
            <p:ph type="ctrTitle"/>
          </p:nvPr>
        </p:nvSpPr>
        <p:spPr>
          <a:xfrm>
            <a:off x="1143000" y="3468559"/>
            <a:ext cx="5953125" cy="1187449"/>
          </a:xfrm>
          <a:prstGeom prst="rect">
            <a:avLst/>
          </a:prstGeom>
        </p:spPr>
        <p:txBody>
          <a:bodyPr lIns="0" anchor="b"/>
          <a:lstStyle>
            <a:lvl1pPr>
              <a:lnSpc>
                <a:spcPct val="90000"/>
              </a:lnSpc>
              <a:defRPr kumimoji="0" lang="en-US" sz="3000" b="0" i="0" u="none" strike="noStrike" kern="0" cap="none" spc="0" normalizeH="0" baseline="0" noProof="0" dirty="0">
                <a:ln>
                  <a:noFill/>
                </a:ln>
                <a:solidFill>
                  <a:schemeClr val="bg1"/>
                </a:solidFill>
                <a:effectLst/>
                <a:uLnTx/>
                <a:uFillTx/>
                <a:latin typeface="Calibri" pitchFamily="34" charset="0"/>
                <a:ea typeface="+mj-ea"/>
                <a:cs typeface="+mj-cs"/>
                <a:sym typeface="Arial" pitchFamily="34" charset="0"/>
              </a:defRPr>
            </a:lvl1pPr>
          </a:lstStyle>
          <a:p>
            <a:pPr marL="0" marR="0" lvl="0" indent="0" algn="l" defTabSz="642938" rtl="0" eaLnBrk="0" fontAlgn="base" latinLnBrk="0" hangingPunct="0">
              <a:lnSpc>
                <a:spcPct val="8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153988"/>
            <a:ext cx="8062912"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66713" y="1050925"/>
            <a:ext cx="8070850" cy="39354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Logo Slide">
    <p:spTree>
      <p:nvGrpSpPr>
        <p:cNvPr id="1" name=""/>
        <p:cNvGrpSpPr/>
        <p:nvPr/>
      </p:nvGrpSpPr>
      <p:grpSpPr>
        <a:xfrm>
          <a:off x="0" y="0"/>
          <a:ext cx="0" cy="0"/>
          <a:chOff x="0" y="0"/>
          <a:chExt cx="0" cy="0"/>
        </a:xfrm>
      </p:grpSpPr>
      <p:pic>
        <p:nvPicPr>
          <p:cNvPr id="16" name="Picture 15" descr="dark_blue_hr.jpg"/>
          <p:cNvPicPr>
            <a:picLocks noChangeAspect="1"/>
          </p:cNvPicPr>
          <p:nvPr userDrawn="1"/>
        </p:nvPicPr>
        <p:blipFill>
          <a:blip r:embed="rId2" cstate="email"/>
          <a:srcRect l="4195" r="8290" b="20138"/>
          <a:stretch>
            <a:fillRect/>
          </a:stretch>
        </p:blipFill>
        <p:spPr bwMode="invGray">
          <a:xfrm rot="16200000">
            <a:off x="1418048" y="-867953"/>
            <a:ext cx="6317673" cy="8677031"/>
          </a:xfrm>
          <a:prstGeom prst="rect">
            <a:avLst/>
          </a:prstGeom>
        </p:spPr>
      </p:pic>
      <p:pic>
        <p:nvPicPr>
          <p:cNvPr id="10" name="Picture 9" descr="PLT_full-cornered-rectangle.png"/>
          <p:cNvPicPr>
            <a:picLocks noChangeAspect="1"/>
          </p:cNvPicPr>
          <p:nvPr userDrawn="1"/>
        </p:nvPicPr>
        <p:blipFill>
          <a:blip r:embed="rId3" cstate="print"/>
          <a:stretch>
            <a:fillRect/>
          </a:stretch>
        </p:blipFill>
        <p:spPr>
          <a:xfrm>
            <a:off x="0" y="0"/>
            <a:ext cx="9144000" cy="6858000"/>
          </a:xfrm>
          <a:prstGeom prst="rect">
            <a:avLst/>
          </a:prstGeom>
        </p:spPr>
      </p:pic>
      <p:sp>
        <p:nvSpPr>
          <p:cNvPr id="6" name="Rectangle 3"/>
          <p:cNvSpPr>
            <a:spLocks noGrp="1" noChangeArrowheads="1"/>
          </p:cNvSpPr>
          <p:nvPr userDrawn="1"/>
        </p:nvSpPr>
        <p:spPr bwMode="auto">
          <a:xfrm>
            <a:off x="2600946" y="4040097"/>
            <a:ext cx="3956441" cy="368133"/>
          </a:xfrm>
          <a:prstGeom prst="rect">
            <a:avLst/>
          </a:prstGeom>
          <a:noFill/>
          <a:ln w="12700">
            <a:noFill/>
            <a:miter lim="800000"/>
            <a:headEnd/>
            <a:tailEnd/>
          </a:ln>
        </p:spPr>
        <p:txBody>
          <a:bodyPr lIns="35711" tIns="35711" rIns="76344" bIns="35711" anchor="b" anchorCtr="0">
            <a:prstTxWarp prst="textNoShape">
              <a:avLst/>
            </a:prstTxWarp>
          </a:bodyPr>
          <a:lstStyle/>
          <a:p>
            <a:pPr algn="ctr" eaLnBrk="0" hangingPunct="0"/>
            <a:r>
              <a:rPr lang="en-US" sz="2000" dirty="0">
                <a:solidFill>
                  <a:schemeClr val="accent1"/>
                </a:solidFill>
                <a:latin typeface="Calibri" pitchFamily="31" charset="0"/>
              </a:rPr>
              <a:t>Simply</a:t>
            </a:r>
            <a:r>
              <a:rPr lang="en-US" sz="2000" dirty="0" smtClean="0">
                <a:solidFill>
                  <a:schemeClr val="accent1"/>
                </a:solidFill>
                <a:latin typeface="Calibri" pitchFamily="31" charset="0"/>
              </a:rPr>
              <a:t> Smarter Communications</a:t>
            </a:r>
            <a:r>
              <a:rPr lang="en-US" sz="1800" baseline="30000" dirty="0" smtClean="0">
                <a:solidFill>
                  <a:schemeClr val="accent1"/>
                </a:solidFill>
                <a:latin typeface="Calibri" pitchFamily="31" charset="0"/>
              </a:rPr>
              <a:t>™</a:t>
            </a:r>
            <a:endParaRPr lang="en-US" sz="1800" baseline="30000" dirty="0">
              <a:solidFill>
                <a:schemeClr val="accent1"/>
              </a:solidFill>
              <a:latin typeface="Calibri" pitchFamily="31" charset="0"/>
            </a:endParaRPr>
          </a:p>
        </p:txBody>
      </p:sp>
      <p:pic>
        <p:nvPicPr>
          <p:cNvPr id="8" name="Picture 7" descr="PLTSCClockup_png_5w_white.png"/>
          <p:cNvPicPr>
            <a:picLocks noChangeAspect="1"/>
          </p:cNvPicPr>
          <p:nvPr userDrawn="1"/>
        </p:nvPicPr>
        <p:blipFill>
          <a:blip r:embed="rId4"/>
          <a:srcRect b="31651"/>
          <a:stretch>
            <a:fillRect/>
          </a:stretch>
        </p:blipFill>
        <p:spPr>
          <a:xfrm>
            <a:off x="3304816" y="3311645"/>
            <a:ext cx="2500561" cy="349799"/>
          </a:xfrm>
          <a:prstGeom prst="rect">
            <a:avLst/>
          </a:prstGeom>
        </p:spPr>
      </p:pic>
    </p:spTree>
    <p:extLst>
      <p:ext uri="{BB962C8B-B14F-4D97-AF65-F5344CB8AC3E}">
        <p14:creationId xmlns:p14="http://schemas.microsoft.com/office/powerpoint/2010/main" val="2217197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Transition Slide-Blue">
    <p:spTree>
      <p:nvGrpSpPr>
        <p:cNvPr id="1" name=""/>
        <p:cNvGrpSpPr/>
        <p:nvPr/>
      </p:nvGrpSpPr>
      <p:grpSpPr>
        <a:xfrm>
          <a:off x="0" y="0"/>
          <a:ext cx="0" cy="0"/>
          <a:chOff x="0" y="0"/>
          <a:chExt cx="0" cy="0"/>
        </a:xfrm>
      </p:grpSpPr>
      <p:pic>
        <p:nvPicPr>
          <p:cNvPr id="3" name="Picture 7" descr="dark_blue_hr.jpg"/>
          <p:cNvPicPr>
            <a:picLocks noChangeAspect="1"/>
          </p:cNvPicPr>
          <p:nvPr userDrawn="1"/>
        </p:nvPicPr>
        <p:blipFill>
          <a:blip r:embed="rId2" cstate="screen"/>
          <a:srcRect l="4195" r="8290" b="20139"/>
          <a:stretch>
            <a:fillRect/>
          </a:stretch>
        </p:blipFill>
        <p:spPr bwMode="invGray">
          <a:xfrm rot="16200000">
            <a:off x="1417638" y="-868363"/>
            <a:ext cx="6318250" cy="8677275"/>
          </a:xfrm>
          <a:prstGeom prst="rect">
            <a:avLst/>
          </a:prstGeom>
          <a:noFill/>
          <a:ln w="9525">
            <a:noFill/>
            <a:miter lim="800000"/>
            <a:headEnd/>
            <a:tailEnd/>
          </a:ln>
        </p:spPr>
      </p:pic>
      <p:pic>
        <p:nvPicPr>
          <p:cNvPr id="4" name="Picture 9" descr="PLT_C_Segue_8dc63f.png"/>
          <p:cNvPicPr>
            <a:picLocks noChangeAspect="1"/>
          </p:cNvPicPr>
          <p:nvPr userDrawn="1"/>
        </p:nvPicPr>
        <p:blipFill>
          <a:blip r:embed="rId3" cstate="screen"/>
          <a:srcRect/>
          <a:stretch>
            <a:fillRect/>
          </a:stretch>
        </p:blipFill>
        <p:spPr bwMode="auto">
          <a:xfrm>
            <a:off x="0" y="0"/>
            <a:ext cx="9144000" cy="6858000"/>
          </a:xfrm>
          <a:prstGeom prst="rect">
            <a:avLst/>
          </a:prstGeom>
          <a:noFill/>
          <a:ln w="9525">
            <a:noFill/>
            <a:miter lim="800000"/>
            <a:headEnd/>
            <a:tailEnd/>
          </a:ln>
        </p:spPr>
      </p:pic>
      <p:pic>
        <p:nvPicPr>
          <p:cNvPr id="5" name="Picture 16" descr="PLT_logo_2"/>
          <p:cNvPicPr>
            <a:picLocks noChangeAspect="1" noChangeArrowheads="1"/>
          </p:cNvPicPr>
          <p:nvPr userDrawn="1"/>
        </p:nvPicPr>
        <p:blipFill>
          <a:blip r:embed="rId4" cstate="screen"/>
          <a:srcRect/>
          <a:stretch>
            <a:fillRect/>
          </a:stretch>
        </p:blipFill>
        <p:spPr bwMode="auto">
          <a:xfrm>
            <a:off x="514350" y="6384925"/>
            <a:ext cx="1600200" cy="206375"/>
          </a:xfrm>
          <a:prstGeom prst="rect">
            <a:avLst/>
          </a:prstGeom>
          <a:noFill/>
          <a:ln w="9525">
            <a:noFill/>
            <a:miter lim="800000"/>
            <a:headEnd/>
            <a:tailEnd/>
          </a:ln>
        </p:spPr>
      </p:pic>
      <p:sp>
        <p:nvSpPr>
          <p:cNvPr id="9" name="Title 8"/>
          <p:cNvSpPr>
            <a:spLocks noGrp="1"/>
          </p:cNvSpPr>
          <p:nvPr>
            <p:ph type="title"/>
          </p:nvPr>
        </p:nvSpPr>
        <p:spPr>
          <a:xfrm>
            <a:off x="1066800" y="2943820"/>
            <a:ext cx="4114800" cy="762000"/>
          </a:xfrm>
          <a:prstGeom prst="rect">
            <a:avLst/>
          </a:prstGeom>
        </p:spPr>
        <p:txBody>
          <a:bodyPr anchor="ctr" anchorCtr="0">
            <a:noAutofit/>
          </a:bodyPr>
          <a:lstStyle>
            <a:lvl1pPr>
              <a:lnSpc>
                <a:spcPct val="90000"/>
              </a:lnSpc>
              <a:defRPr sz="3400" b="0">
                <a:solidFill>
                  <a:schemeClr val="bg1"/>
                </a:solidFill>
              </a:defRPr>
            </a:lvl1pPr>
          </a:lstStyle>
          <a:p>
            <a:r>
              <a:rPr lang="en-US" smtClean="0"/>
              <a:t>Click to edit Master title style</a:t>
            </a:r>
            <a:endParaRPr lang="en-US"/>
          </a:p>
        </p:txBody>
      </p:sp>
      <p:sp>
        <p:nvSpPr>
          <p:cNvPr id="7" name="Text Box 5"/>
          <p:cNvSpPr txBox="1">
            <a:spLocks noGrp="1" noChangeArrowheads="1"/>
          </p:cNvSpPr>
          <p:nvPr>
            <p:ph type="sldNum" sz="quarter" idx="10"/>
          </p:nvPr>
        </p:nvSpPr>
        <p:spPr/>
        <p:txBody>
          <a:bodyPr/>
          <a:lstStyle>
            <a:lvl1pPr>
              <a:defRPr/>
            </a:lvl1pPr>
          </a:lstStyle>
          <a:p>
            <a:pPr>
              <a:defRPr/>
            </a:pPr>
            <a:fld id="{91A55C92-4788-46FD-B34C-27B770A64C4E}" type="slidenum">
              <a:rPr lang="en-US" smtClean="0"/>
              <a:pPr>
                <a:defRPr/>
              </a:pPr>
              <a:t>‹#›</a:t>
            </a:fld>
            <a:endParaRPr lang="en-US" dirty="0"/>
          </a:p>
        </p:txBody>
      </p:sp>
      <p:sp>
        <p:nvSpPr>
          <p:cNvPr id="10" name="Rectangle 12"/>
          <p:cNvSpPr>
            <a:spLocks noChangeArrowheads="1"/>
          </p:cNvSpPr>
          <p:nvPr userDrawn="1"/>
        </p:nvSpPr>
        <p:spPr bwMode="auto">
          <a:xfrm>
            <a:off x="2435571" y="6520753"/>
            <a:ext cx="5462588" cy="288925"/>
          </a:xfrm>
          <a:prstGeom prst="rect">
            <a:avLst/>
          </a:prstGeom>
          <a:noFill/>
          <a:ln w="9525">
            <a:noFill/>
            <a:miter lim="800000"/>
            <a:headEnd/>
            <a:tailEnd/>
          </a:ln>
        </p:spPr>
        <p:txBody>
          <a:bodyPr lIns="64291" tIns="32146" rIns="64291" bIns="32146" anchor="b"/>
          <a:lstStyle/>
          <a:p>
            <a:pPr algn="r" defTabSz="642938">
              <a:defRPr/>
            </a:pPr>
            <a:r>
              <a:rPr lang="en-US" sz="800" kern="1200" dirty="0" smtClean="0">
                <a:solidFill>
                  <a:schemeClr val="bg2"/>
                </a:solidFill>
                <a:latin typeface="Calibri" pitchFamily="34" charset="0"/>
                <a:ea typeface="ＭＳ Ｐゴシック" pitchFamily="-72" charset="-128"/>
                <a:cs typeface="ＭＳ Ｐゴシック" pitchFamily="-72" charset="-128"/>
                <a:sym typeface="Arial" charset="0"/>
              </a:rPr>
              <a:t>  </a:t>
            </a:r>
            <a:r>
              <a:rPr lang="en-US" sz="800" dirty="0" smtClean="0">
                <a:solidFill>
                  <a:schemeClr val="bg2"/>
                </a:solidFill>
                <a:latin typeface="Arial"/>
                <a:cs typeface="Arial"/>
                <a:sym typeface="Arial" charset="0"/>
              </a:rPr>
              <a:t>•</a:t>
            </a:r>
            <a:r>
              <a:rPr lang="en-US" sz="800" dirty="0" smtClean="0">
                <a:solidFill>
                  <a:schemeClr val="bg2"/>
                </a:solidFill>
                <a:latin typeface="Calibri" pitchFamily="34" charset="0"/>
                <a:sym typeface="Arial" charset="0"/>
              </a:rPr>
              <a:t>  </a:t>
            </a:r>
            <a:endParaRPr lang="en-US" sz="800" dirty="0">
              <a:solidFill>
                <a:schemeClr val="bg2"/>
              </a:solidFill>
              <a:latin typeface="Calibri" pitchFamily="34" charset="0"/>
              <a:sym typeface="Arial" charset="0"/>
            </a:endParaRPr>
          </a:p>
        </p:txBody>
      </p:sp>
      <p:sp>
        <p:nvSpPr>
          <p:cNvPr id="11" name="Date Placeholder 8"/>
          <p:cNvSpPr>
            <a:spLocks noGrp="1"/>
          </p:cNvSpPr>
          <p:nvPr>
            <p:ph type="dt" sz="half" idx="2"/>
          </p:nvPr>
        </p:nvSpPr>
        <p:spPr>
          <a:xfrm>
            <a:off x="7794622" y="6534195"/>
            <a:ext cx="793898" cy="365125"/>
          </a:xfrm>
          <a:prstGeom prst="rect">
            <a:avLst/>
          </a:prstGeom>
        </p:spPr>
        <p:txBody>
          <a:bodyPr vert="horz" lIns="91440" tIns="45720" rIns="91440" bIns="45720" rtlCol="0" anchor="ctr"/>
          <a:lstStyle>
            <a:lvl1pPr marL="0" indent="0" algn="l">
              <a:buFont typeface="Arial" panose="020B0604020202020204" pitchFamily="34" charset="0"/>
              <a:buNone/>
              <a:defRPr lang="en-US" sz="800" kern="1200" smtClean="0">
                <a:solidFill>
                  <a:schemeClr val="bg2"/>
                </a:solidFill>
                <a:latin typeface="Calibri" pitchFamily="34" charset="0"/>
                <a:ea typeface="+mn-ea"/>
                <a:cs typeface="+mn-cs"/>
                <a:sym typeface="Arial"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2774" y="96822"/>
            <a:ext cx="8379625" cy="713267"/>
          </a:xfrm>
          <a:prstGeom prst="rect">
            <a:avLst/>
          </a:prstGeom>
        </p:spPr>
        <p:txBody>
          <a:bodyPr anchor="ctr" anchorCtr="0"/>
          <a:lstStyle>
            <a:lvl1pPr>
              <a:lnSpc>
                <a:spcPct val="95000"/>
              </a:lnSpc>
              <a:defRPr sz="2200" b="1">
                <a:solidFill>
                  <a:srgbClr val="003366"/>
                </a:solidFill>
              </a:defRPr>
            </a:lvl1pPr>
          </a:lstStyle>
          <a:p>
            <a:r>
              <a:rPr lang="en-US" dirty="0" smtClean="0"/>
              <a:t>Click to edit Master title style</a:t>
            </a:r>
            <a:endParaRPr lang="en-US" dirty="0"/>
          </a:p>
        </p:txBody>
      </p:sp>
      <p:sp>
        <p:nvSpPr>
          <p:cNvPr id="3" name="Text Box 5"/>
          <p:cNvSpPr txBox="1">
            <a:spLocks noGrp="1" noChangeArrowheads="1"/>
          </p:cNvSpPr>
          <p:nvPr userDrawn="1">
            <p:ph type="sldNum" sz="quarter" idx="10"/>
          </p:nvPr>
        </p:nvSpPr>
        <p:spPr>
          <a:ln/>
        </p:spPr>
        <p:txBody>
          <a:bodyPr/>
          <a:lstStyle>
            <a:lvl1pPr>
              <a:defRPr/>
            </a:lvl1pPr>
          </a:lstStyle>
          <a:p>
            <a:pPr>
              <a:defRPr/>
            </a:pPr>
            <a:fld id="{4DCF413F-666D-46A0-90FB-123A2FFD9BB8}" type="slidenum">
              <a:rPr lang="en-US"/>
              <a:pPr>
                <a:defRPr/>
              </a:pPr>
              <a:t>‹#›</a:t>
            </a:fld>
            <a:endParaRPr lang="en-US" dirty="0"/>
          </a:p>
        </p:txBody>
      </p:sp>
      <p:sp>
        <p:nvSpPr>
          <p:cNvPr id="5" name="Date Placeholder 8"/>
          <p:cNvSpPr>
            <a:spLocks noGrp="1"/>
          </p:cNvSpPr>
          <p:nvPr>
            <p:ph type="dt" sz="half" idx="2"/>
          </p:nvPr>
        </p:nvSpPr>
        <p:spPr>
          <a:xfrm>
            <a:off x="7794622" y="6534195"/>
            <a:ext cx="793898" cy="365125"/>
          </a:xfrm>
          <a:prstGeom prst="rect">
            <a:avLst/>
          </a:prstGeom>
        </p:spPr>
        <p:txBody>
          <a:bodyPr vert="horz" lIns="91440" tIns="45720" rIns="91440" bIns="45720" rtlCol="0" anchor="ctr"/>
          <a:lstStyle>
            <a:lvl1pPr algn="l">
              <a:defRPr lang="en-US" sz="800" kern="1200" smtClean="0">
                <a:solidFill>
                  <a:schemeClr val="bg2"/>
                </a:solidFill>
                <a:latin typeface="Calibri" pitchFamily="34" charset="0"/>
                <a:ea typeface="+mn-ea"/>
                <a:cs typeface="+mn-cs"/>
                <a:sym typeface="Arial" charset="0"/>
              </a:defRPr>
            </a:lvl1pPr>
          </a:lstStyle>
          <a:p>
            <a:fld id="{468F0A9D-C236-40AD-8A74-7BEFA90D33F7}" type="datetime1">
              <a:rPr lang="en-US" smtClean="0"/>
              <a:t>10/6/2015</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w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w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wmf"/><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wmf"/><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3.xml"/><Relationship Id="rId7" Type="http://schemas.openxmlformats.org/officeDocument/2006/relationships/image" Target="../media/image5.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title"/>
          </p:nvPr>
        </p:nvSpPr>
        <p:spPr bwMode="gray">
          <a:xfrm>
            <a:off x="471488" y="153988"/>
            <a:ext cx="806291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87" name="Rectangle 4"/>
          <p:cNvSpPr>
            <a:spLocks noGrp="1" noChangeArrowheads="1"/>
          </p:cNvSpPr>
          <p:nvPr>
            <p:ph type="body" idx="1"/>
          </p:nvPr>
        </p:nvSpPr>
        <p:spPr bwMode="auto">
          <a:xfrm>
            <a:off x="366713" y="1050925"/>
            <a:ext cx="8070850" cy="3935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1" name="Line 15"/>
          <p:cNvSpPr>
            <a:spLocks noChangeShapeType="1"/>
          </p:cNvSpPr>
          <p:nvPr/>
        </p:nvSpPr>
        <p:spPr bwMode="auto">
          <a:xfrm flipH="1">
            <a:off x="574675" y="801688"/>
            <a:ext cx="8340725" cy="0"/>
          </a:xfrm>
          <a:prstGeom prst="line">
            <a:avLst/>
          </a:prstGeom>
          <a:noFill/>
          <a:ln w="12700">
            <a:solidFill>
              <a:schemeClr val="tx2"/>
            </a:solidFill>
            <a:round/>
            <a:headEnd/>
            <a:tailEnd/>
          </a:ln>
          <a:effectLst/>
        </p:spPr>
        <p:txBody>
          <a:bodyPr wrap="none" anchor="ctr"/>
          <a:lstStyle/>
          <a:p>
            <a:pPr algn="ctr" eaLnBrk="0" hangingPunct="0">
              <a:defRPr/>
            </a:pPr>
            <a:endParaRPr lang="en-US" dirty="0"/>
          </a:p>
        </p:txBody>
      </p:sp>
      <p:sp>
        <p:nvSpPr>
          <p:cNvPr id="4127" name="Text Box 31"/>
          <p:cNvSpPr txBox="1">
            <a:spLocks noChangeArrowheads="1"/>
          </p:cNvSpPr>
          <p:nvPr/>
        </p:nvSpPr>
        <p:spPr bwMode="auto">
          <a:xfrm>
            <a:off x="8153400" y="6475413"/>
            <a:ext cx="457200" cy="273050"/>
          </a:xfrm>
          <a:prstGeom prst="rect">
            <a:avLst/>
          </a:prstGeom>
          <a:noFill/>
          <a:ln w="9525">
            <a:noFill/>
            <a:miter lim="800000"/>
            <a:headEnd/>
            <a:tailEnd/>
          </a:ln>
          <a:effectLst/>
        </p:spPr>
        <p:txBody>
          <a:bodyPr/>
          <a:lstStyle/>
          <a:p>
            <a:pPr algn="r">
              <a:spcBef>
                <a:spcPct val="50000"/>
              </a:spcBef>
              <a:tabLst>
                <a:tab pos="5661025" algn="r"/>
              </a:tabLst>
              <a:defRPr/>
            </a:pPr>
            <a:fld id="{A4BA5524-9DF0-4A90-84D8-E18F170A2CDD}" type="slidenum">
              <a:rPr lang="en-US" sz="800"/>
              <a:pPr algn="r">
                <a:spcBef>
                  <a:spcPct val="50000"/>
                </a:spcBef>
                <a:tabLst>
                  <a:tab pos="5661025" algn="r"/>
                </a:tabLst>
                <a:defRPr/>
              </a:pPr>
              <a:t>‹#›</a:t>
            </a:fld>
            <a:endParaRPr lang="en-US" sz="800" dirty="0"/>
          </a:p>
        </p:txBody>
      </p:sp>
      <p:sp>
        <p:nvSpPr>
          <p:cNvPr id="4128" name="Text Box 32"/>
          <p:cNvSpPr txBox="1">
            <a:spLocks noChangeArrowheads="1"/>
          </p:cNvSpPr>
          <p:nvPr/>
        </p:nvSpPr>
        <p:spPr bwMode="auto">
          <a:xfrm>
            <a:off x="2427288" y="6475413"/>
            <a:ext cx="3376612" cy="273050"/>
          </a:xfrm>
          <a:prstGeom prst="rect">
            <a:avLst/>
          </a:prstGeom>
          <a:noFill/>
          <a:ln w="9525">
            <a:noFill/>
            <a:miter lim="800000"/>
            <a:headEnd/>
            <a:tailEnd/>
          </a:ln>
          <a:effectLst/>
        </p:spPr>
        <p:txBody>
          <a:bodyPr/>
          <a:lstStyle/>
          <a:p>
            <a:pPr>
              <a:spcBef>
                <a:spcPct val="50000"/>
              </a:spcBef>
              <a:tabLst>
                <a:tab pos="5661025" algn="r"/>
              </a:tabLst>
              <a:defRPr/>
            </a:pPr>
            <a:r>
              <a:rPr lang="en-US" sz="800" dirty="0"/>
              <a:t>Audit Committee Meeting / </a:t>
            </a:r>
            <a:r>
              <a:rPr lang="en-US" sz="800" dirty="0" smtClean="0"/>
              <a:t>January 28, 2011</a:t>
            </a:r>
            <a:endParaRPr lang="en-US" sz="800" dirty="0"/>
          </a:p>
        </p:txBody>
      </p:sp>
      <p:sp>
        <p:nvSpPr>
          <p:cNvPr id="4130" name="Text Box 34"/>
          <p:cNvSpPr txBox="1">
            <a:spLocks noChangeArrowheads="1"/>
          </p:cNvSpPr>
          <p:nvPr/>
        </p:nvSpPr>
        <p:spPr bwMode="auto">
          <a:xfrm>
            <a:off x="461963" y="6475413"/>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p>
        </p:txBody>
      </p:sp>
      <p:sp>
        <p:nvSpPr>
          <p:cNvPr id="4137" name="Freeform 41"/>
          <p:cNvSpPr>
            <a:spLocks noEditPoints="1"/>
          </p:cNvSpPr>
          <p:nvPr/>
        </p:nvSpPr>
        <p:spPr bwMode="gray">
          <a:xfrm>
            <a:off x="552450" y="6383338"/>
            <a:ext cx="995363" cy="242887"/>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chemeClr val="tx1"/>
          </a:solidFill>
          <a:ln w="9525">
            <a:noFill/>
            <a:round/>
            <a:headEnd/>
            <a:tailEnd/>
          </a:ln>
        </p:spPr>
        <p:txBody>
          <a:bodyPr/>
          <a:lstStyle/>
          <a:p>
            <a:pPr algn="ctr" eaLnBrk="0" hangingPunct="0">
              <a:defRPr/>
            </a:pPr>
            <a:endParaRPr lang="en-US" dirty="0"/>
          </a:p>
        </p:txBody>
      </p:sp>
      <p:pic>
        <p:nvPicPr>
          <p:cNvPr id="118793" name="Picture 42"/>
          <p:cNvPicPr>
            <a:picLocks noChangeAspect="1" noChangeArrowheads="1"/>
          </p:cNvPicPr>
          <p:nvPr/>
        </p:nvPicPr>
        <p:blipFill>
          <a:blip r:embed="rId16" cstate="print"/>
          <a:srcRect/>
          <a:stretch>
            <a:fillRect/>
          </a:stretch>
        </p:blipFill>
        <p:spPr bwMode="auto">
          <a:xfrm>
            <a:off x="5842000" y="6477000"/>
            <a:ext cx="1363663"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 id="2147483662" r:id="rId14"/>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400">
          <a:solidFill>
            <a:schemeClr val="tx2"/>
          </a:solidFill>
          <a:latin typeface="Arial" charset="0"/>
        </a:defRPr>
      </a:lvl2pPr>
      <a:lvl3pPr algn="l" rtl="0" eaLnBrk="0" fontAlgn="base" hangingPunct="0">
        <a:lnSpc>
          <a:spcPct val="90000"/>
        </a:lnSpc>
        <a:spcBef>
          <a:spcPct val="0"/>
        </a:spcBef>
        <a:spcAft>
          <a:spcPct val="0"/>
        </a:spcAft>
        <a:defRPr sz="2400">
          <a:solidFill>
            <a:schemeClr val="tx2"/>
          </a:solidFill>
          <a:latin typeface="Arial" charset="0"/>
        </a:defRPr>
      </a:lvl3pPr>
      <a:lvl4pPr algn="l" rtl="0" eaLnBrk="0" fontAlgn="base" hangingPunct="0">
        <a:lnSpc>
          <a:spcPct val="90000"/>
        </a:lnSpc>
        <a:spcBef>
          <a:spcPct val="0"/>
        </a:spcBef>
        <a:spcAft>
          <a:spcPct val="0"/>
        </a:spcAft>
        <a:defRPr sz="2400">
          <a:solidFill>
            <a:schemeClr val="tx2"/>
          </a:solidFill>
          <a:latin typeface="Arial" charset="0"/>
        </a:defRPr>
      </a:lvl4pPr>
      <a:lvl5pPr algn="l" rtl="0" eaLnBrk="0" fontAlgn="base" hangingPunct="0">
        <a:lnSpc>
          <a:spcPct val="90000"/>
        </a:lnSpc>
        <a:spcBef>
          <a:spcPct val="0"/>
        </a:spcBef>
        <a:spcAft>
          <a:spcPct val="0"/>
        </a:spcAft>
        <a:defRPr sz="2400">
          <a:solidFill>
            <a:schemeClr val="tx2"/>
          </a:solidFill>
          <a:latin typeface="Arial" charset="0"/>
        </a:defRPr>
      </a:lvl5pPr>
      <a:lvl6pPr marL="457200" algn="l" rtl="0" fontAlgn="base">
        <a:lnSpc>
          <a:spcPct val="90000"/>
        </a:lnSpc>
        <a:spcBef>
          <a:spcPct val="0"/>
        </a:spcBef>
        <a:spcAft>
          <a:spcPct val="0"/>
        </a:spcAft>
        <a:defRPr sz="2400">
          <a:solidFill>
            <a:schemeClr val="tx2"/>
          </a:solidFill>
          <a:latin typeface="Arial" charset="0"/>
        </a:defRPr>
      </a:lvl6pPr>
      <a:lvl7pPr marL="914400" algn="l" rtl="0" fontAlgn="base">
        <a:lnSpc>
          <a:spcPct val="90000"/>
        </a:lnSpc>
        <a:spcBef>
          <a:spcPct val="0"/>
        </a:spcBef>
        <a:spcAft>
          <a:spcPct val="0"/>
        </a:spcAft>
        <a:defRPr sz="2400">
          <a:solidFill>
            <a:schemeClr val="tx2"/>
          </a:solidFill>
          <a:latin typeface="Arial" charset="0"/>
        </a:defRPr>
      </a:lvl7pPr>
      <a:lvl8pPr marL="1371600" algn="l" rtl="0" fontAlgn="base">
        <a:lnSpc>
          <a:spcPct val="90000"/>
        </a:lnSpc>
        <a:spcBef>
          <a:spcPct val="0"/>
        </a:spcBef>
        <a:spcAft>
          <a:spcPct val="0"/>
        </a:spcAft>
        <a:defRPr sz="2400">
          <a:solidFill>
            <a:schemeClr val="tx2"/>
          </a:solidFill>
          <a:latin typeface="Arial" charset="0"/>
        </a:defRPr>
      </a:lvl8pPr>
      <a:lvl9pPr marL="1828800" algn="l" rtl="0" fontAlgn="base">
        <a:lnSpc>
          <a:spcPct val="90000"/>
        </a:lnSpc>
        <a:spcBef>
          <a:spcPct val="0"/>
        </a:spcBef>
        <a:spcAft>
          <a:spcPct val="0"/>
        </a:spcAft>
        <a:defRPr sz="2400">
          <a:solidFill>
            <a:schemeClr val="tx2"/>
          </a:solidFill>
          <a:latin typeface="Arial" charset="0"/>
        </a:defRPr>
      </a:lvl9pPr>
    </p:titleStyle>
    <p:bodyStyle>
      <a:lvl1pPr marL="115888" indent="-115888" algn="l" rtl="0" eaLnBrk="0" fontAlgn="base" hangingPunct="0">
        <a:spcBef>
          <a:spcPct val="60000"/>
        </a:spcBef>
        <a:spcAft>
          <a:spcPct val="25000"/>
        </a:spcAft>
        <a:buClr>
          <a:schemeClr val="tx1"/>
        </a:buClr>
        <a:buFont typeface="Arial" charset="0"/>
        <a:buChar char=" "/>
        <a:defRPr sz="2200" b="1">
          <a:solidFill>
            <a:schemeClr val="tx2"/>
          </a:solidFill>
          <a:latin typeface="+mn-lt"/>
          <a:ea typeface="+mn-ea"/>
          <a:cs typeface="+mn-cs"/>
        </a:defRPr>
      </a:lvl1pPr>
      <a:lvl2pPr marL="400050" indent="-169863" algn="l" rtl="0" eaLnBrk="0" fontAlgn="base" hangingPunct="0">
        <a:spcBef>
          <a:spcPct val="25000"/>
        </a:spcBef>
        <a:spcAft>
          <a:spcPct val="20000"/>
        </a:spcAft>
        <a:buChar char="•"/>
        <a:defRPr>
          <a:solidFill>
            <a:schemeClr val="tx1"/>
          </a:solidFill>
          <a:latin typeface="+mn-lt"/>
        </a:defRPr>
      </a:lvl2pPr>
      <a:lvl3pPr marL="685800" indent="-171450" algn="l" rtl="0" eaLnBrk="0" fontAlgn="base" hangingPunct="0">
        <a:spcBef>
          <a:spcPct val="25000"/>
        </a:spcBef>
        <a:spcAft>
          <a:spcPct val="20000"/>
        </a:spcAft>
        <a:buFont typeface="Arial" charset="0"/>
        <a:buChar char="–"/>
        <a:defRPr sz="1600">
          <a:solidFill>
            <a:schemeClr val="tx1"/>
          </a:solidFill>
          <a:latin typeface="+mn-lt"/>
        </a:defRPr>
      </a:lvl3pPr>
      <a:lvl4pPr marL="971550" indent="-171450" algn="l" rtl="0" eaLnBrk="0" fontAlgn="base" hangingPunct="0">
        <a:spcBef>
          <a:spcPct val="30000"/>
        </a:spcBef>
        <a:spcAft>
          <a:spcPct val="20000"/>
        </a:spcAft>
        <a:buFont typeface="Calibri" pitchFamily="34" charset="0"/>
        <a:buChar char="»"/>
        <a:defRPr sz="1400">
          <a:solidFill>
            <a:schemeClr val="tx1"/>
          </a:solidFill>
          <a:latin typeface="+mn-lt"/>
        </a:defRPr>
      </a:lvl4pPr>
      <a:lvl5pPr marL="1200150" indent="-114300" algn="l" rtl="0" eaLnBrk="0" fontAlgn="base" hangingPunct="0">
        <a:spcBef>
          <a:spcPct val="30000"/>
        </a:spcBef>
        <a:spcAft>
          <a:spcPct val="0"/>
        </a:spcAft>
        <a:buFont typeface="Arial" charset="0"/>
        <a:buChar char="•"/>
        <a:defRPr sz="1400">
          <a:solidFill>
            <a:schemeClr val="tx1"/>
          </a:solidFill>
          <a:latin typeface="+mn-lt"/>
        </a:defRPr>
      </a:lvl5pPr>
      <a:lvl6pPr marL="1657350" indent="-114300" algn="l" rtl="0" fontAlgn="base">
        <a:spcBef>
          <a:spcPct val="30000"/>
        </a:spcBef>
        <a:spcAft>
          <a:spcPct val="0"/>
        </a:spcAft>
        <a:buFont typeface="Arial" charset="0"/>
        <a:buChar char="•"/>
        <a:defRPr sz="1400">
          <a:solidFill>
            <a:schemeClr val="tx1"/>
          </a:solidFill>
          <a:latin typeface="+mn-lt"/>
        </a:defRPr>
      </a:lvl6pPr>
      <a:lvl7pPr marL="2114550" indent="-114300" algn="l" rtl="0" fontAlgn="base">
        <a:spcBef>
          <a:spcPct val="30000"/>
        </a:spcBef>
        <a:spcAft>
          <a:spcPct val="0"/>
        </a:spcAft>
        <a:buFont typeface="Arial" charset="0"/>
        <a:buChar char="•"/>
        <a:defRPr sz="1400">
          <a:solidFill>
            <a:schemeClr val="tx1"/>
          </a:solidFill>
          <a:latin typeface="+mn-lt"/>
        </a:defRPr>
      </a:lvl7pPr>
      <a:lvl8pPr marL="2571750" indent="-114300" algn="l" rtl="0" fontAlgn="base">
        <a:spcBef>
          <a:spcPct val="30000"/>
        </a:spcBef>
        <a:spcAft>
          <a:spcPct val="0"/>
        </a:spcAft>
        <a:buFont typeface="Arial" charset="0"/>
        <a:buChar char="•"/>
        <a:defRPr sz="1400">
          <a:solidFill>
            <a:schemeClr val="tx1"/>
          </a:solidFill>
          <a:latin typeface="+mn-lt"/>
        </a:defRPr>
      </a:lvl8pPr>
      <a:lvl9pPr marL="3028950" indent="-114300" algn="l" rtl="0" fontAlgn="base">
        <a:spcBef>
          <a:spcPct val="3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gray">
          <a:xfrm>
            <a:off x="471488" y="153988"/>
            <a:ext cx="8062912"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66713" y="1050925"/>
            <a:ext cx="8070850" cy="3935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6884" name="Line 4"/>
          <p:cNvSpPr>
            <a:spLocks noChangeShapeType="1"/>
          </p:cNvSpPr>
          <p:nvPr/>
        </p:nvSpPr>
        <p:spPr bwMode="auto">
          <a:xfrm flipH="1">
            <a:off x="574675" y="801688"/>
            <a:ext cx="8340725" cy="0"/>
          </a:xfrm>
          <a:prstGeom prst="line">
            <a:avLst/>
          </a:prstGeom>
          <a:noFill/>
          <a:ln w="12700">
            <a:solidFill>
              <a:schemeClr val="tx2"/>
            </a:solidFill>
            <a:round/>
            <a:headEnd/>
            <a:tailEnd/>
          </a:ln>
          <a:effectLst/>
        </p:spPr>
        <p:txBody>
          <a:bodyPr wrap="none" anchor="ctr"/>
          <a:lstStyle/>
          <a:p>
            <a:pPr algn="ctr" eaLnBrk="0" hangingPunct="0">
              <a:defRPr/>
            </a:pPr>
            <a:endParaRPr lang="en-US" dirty="0"/>
          </a:p>
        </p:txBody>
      </p:sp>
      <p:sp>
        <p:nvSpPr>
          <p:cNvPr id="506886" name="Text Box 6"/>
          <p:cNvSpPr txBox="1">
            <a:spLocks noChangeArrowheads="1"/>
          </p:cNvSpPr>
          <p:nvPr/>
        </p:nvSpPr>
        <p:spPr bwMode="auto">
          <a:xfrm>
            <a:off x="8153400" y="6475413"/>
            <a:ext cx="457200" cy="273050"/>
          </a:xfrm>
          <a:prstGeom prst="rect">
            <a:avLst/>
          </a:prstGeom>
          <a:noFill/>
          <a:ln w="9525">
            <a:noFill/>
            <a:miter lim="800000"/>
            <a:headEnd/>
            <a:tailEnd/>
          </a:ln>
          <a:effectLst/>
        </p:spPr>
        <p:txBody>
          <a:bodyPr/>
          <a:lstStyle/>
          <a:p>
            <a:pPr algn="r">
              <a:spcBef>
                <a:spcPct val="50000"/>
              </a:spcBef>
              <a:tabLst>
                <a:tab pos="5661025" algn="r"/>
              </a:tabLst>
              <a:defRPr/>
            </a:pPr>
            <a:fld id="{06ECCF0B-4815-44AD-B298-2CD48ABC75F4}" type="slidenum">
              <a:rPr lang="en-US" sz="800"/>
              <a:pPr algn="r">
                <a:spcBef>
                  <a:spcPct val="50000"/>
                </a:spcBef>
                <a:tabLst>
                  <a:tab pos="5661025" algn="r"/>
                </a:tabLst>
                <a:defRPr/>
              </a:pPr>
              <a:t>‹#›</a:t>
            </a:fld>
            <a:endParaRPr lang="en-US" sz="800" dirty="0"/>
          </a:p>
        </p:txBody>
      </p:sp>
      <p:sp>
        <p:nvSpPr>
          <p:cNvPr id="506887" name="Text Box 7"/>
          <p:cNvSpPr txBox="1">
            <a:spLocks noChangeArrowheads="1"/>
          </p:cNvSpPr>
          <p:nvPr/>
        </p:nvSpPr>
        <p:spPr bwMode="auto">
          <a:xfrm>
            <a:off x="2427288" y="6475413"/>
            <a:ext cx="3376612" cy="273050"/>
          </a:xfrm>
          <a:prstGeom prst="rect">
            <a:avLst/>
          </a:prstGeom>
          <a:noFill/>
          <a:ln w="9525">
            <a:noFill/>
            <a:miter lim="800000"/>
            <a:headEnd/>
            <a:tailEnd/>
          </a:ln>
          <a:effectLst/>
        </p:spPr>
        <p:txBody>
          <a:bodyPr/>
          <a:lstStyle/>
          <a:p>
            <a:pPr>
              <a:spcBef>
                <a:spcPct val="50000"/>
              </a:spcBef>
              <a:tabLst>
                <a:tab pos="5661025" algn="r"/>
              </a:tabLst>
              <a:defRPr/>
            </a:pPr>
            <a:r>
              <a:rPr lang="en-US" sz="800" dirty="0" smtClean="0"/>
              <a:t>Audit Committee Meeting / January 28, 2011</a:t>
            </a:r>
            <a:endParaRPr lang="en-US" sz="800" dirty="0"/>
          </a:p>
        </p:txBody>
      </p:sp>
      <p:sp>
        <p:nvSpPr>
          <p:cNvPr id="506889" name="Text Box 9"/>
          <p:cNvSpPr txBox="1">
            <a:spLocks noChangeArrowheads="1"/>
          </p:cNvSpPr>
          <p:nvPr/>
        </p:nvSpPr>
        <p:spPr bwMode="auto">
          <a:xfrm>
            <a:off x="461963" y="6475413"/>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p>
        </p:txBody>
      </p:sp>
      <p:sp>
        <p:nvSpPr>
          <p:cNvPr id="506890" name="Freeform 10"/>
          <p:cNvSpPr>
            <a:spLocks noEditPoints="1"/>
          </p:cNvSpPr>
          <p:nvPr/>
        </p:nvSpPr>
        <p:spPr bwMode="gray">
          <a:xfrm>
            <a:off x="552450" y="6383338"/>
            <a:ext cx="995363" cy="242887"/>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chemeClr val="tx1"/>
          </a:solidFill>
          <a:ln w="9525">
            <a:noFill/>
            <a:round/>
            <a:headEnd/>
            <a:tailEnd/>
          </a:ln>
        </p:spPr>
        <p:txBody>
          <a:bodyPr/>
          <a:lstStyle/>
          <a:p>
            <a:pPr algn="ctr" eaLnBrk="0" hangingPunct="0">
              <a:defRPr/>
            </a:pPr>
            <a:endParaRPr lang="en-US" dirty="0"/>
          </a:p>
        </p:txBody>
      </p:sp>
      <p:pic>
        <p:nvPicPr>
          <p:cNvPr id="16393" name="Picture 13"/>
          <p:cNvPicPr>
            <a:picLocks noChangeAspect="1" noChangeArrowheads="1"/>
          </p:cNvPicPr>
          <p:nvPr/>
        </p:nvPicPr>
        <p:blipFill>
          <a:blip r:embed="rId13" cstate="print"/>
          <a:srcRect/>
          <a:stretch>
            <a:fillRect/>
          </a:stretch>
        </p:blipFill>
        <p:spPr bwMode="auto">
          <a:xfrm>
            <a:off x="5842000" y="6477000"/>
            <a:ext cx="1363663"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1"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400">
          <a:solidFill>
            <a:schemeClr val="tx2"/>
          </a:solidFill>
          <a:latin typeface="+mj-lt"/>
          <a:ea typeface="+mj-ea"/>
          <a:cs typeface="+mj-cs"/>
        </a:defRPr>
      </a:lvl1pPr>
      <a:lvl2pPr algn="l" rtl="0" eaLnBrk="0" fontAlgn="base" hangingPunct="0">
        <a:lnSpc>
          <a:spcPct val="90000"/>
        </a:lnSpc>
        <a:spcBef>
          <a:spcPct val="0"/>
        </a:spcBef>
        <a:spcAft>
          <a:spcPct val="0"/>
        </a:spcAft>
        <a:defRPr sz="2400">
          <a:solidFill>
            <a:schemeClr val="tx2"/>
          </a:solidFill>
          <a:latin typeface="Arial" charset="0"/>
        </a:defRPr>
      </a:lvl2pPr>
      <a:lvl3pPr algn="l" rtl="0" eaLnBrk="0" fontAlgn="base" hangingPunct="0">
        <a:lnSpc>
          <a:spcPct val="90000"/>
        </a:lnSpc>
        <a:spcBef>
          <a:spcPct val="0"/>
        </a:spcBef>
        <a:spcAft>
          <a:spcPct val="0"/>
        </a:spcAft>
        <a:defRPr sz="2400">
          <a:solidFill>
            <a:schemeClr val="tx2"/>
          </a:solidFill>
          <a:latin typeface="Arial" charset="0"/>
        </a:defRPr>
      </a:lvl3pPr>
      <a:lvl4pPr algn="l" rtl="0" eaLnBrk="0" fontAlgn="base" hangingPunct="0">
        <a:lnSpc>
          <a:spcPct val="90000"/>
        </a:lnSpc>
        <a:spcBef>
          <a:spcPct val="0"/>
        </a:spcBef>
        <a:spcAft>
          <a:spcPct val="0"/>
        </a:spcAft>
        <a:defRPr sz="2400">
          <a:solidFill>
            <a:schemeClr val="tx2"/>
          </a:solidFill>
          <a:latin typeface="Arial" charset="0"/>
        </a:defRPr>
      </a:lvl4pPr>
      <a:lvl5pPr algn="l" rtl="0" eaLnBrk="0" fontAlgn="base" hangingPunct="0">
        <a:lnSpc>
          <a:spcPct val="90000"/>
        </a:lnSpc>
        <a:spcBef>
          <a:spcPct val="0"/>
        </a:spcBef>
        <a:spcAft>
          <a:spcPct val="0"/>
        </a:spcAft>
        <a:defRPr sz="2400">
          <a:solidFill>
            <a:schemeClr val="tx2"/>
          </a:solidFill>
          <a:latin typeface="Arial" charset="0"/>
        </a:defRPr>
      </a:lvl5pPr>
      <a:lvl6pPr marL="457200" algn="l" rtl="0" fontAlgn="base">
        <a:lnSpc>
          <a:spcPct val="90000"/>
        </a:lnSpc>
        <a:spcBef>
          <a:spcPct val="0"/>
        </a:spcBef>
        <a:spcAft>
          <a:spcPct val="0"/>
        </a:spcAft>
        <a:defRPr sz="2400">
          <a:solidFill>
            <a:schemeClr val="tx2"/>
          </a:solidFill>
          <a:latin typeface="Arial" charset="0"/>
        </a:defRPr>
      </a:lvl6pPr>
      <a:lvl7pPr marL="914400" algn="l" rtl="0" fontAlgn="base">
        <a:lnSpc>
          <a:spcPct val="90000"/>
        </a:lnSpc>
        <a:spcBef>
          <a:spcPct val="0"/>
        </a:spcBef>
        <a:spcAft>
          <a:spcPct val="0"/>
        </a:spcAft>
        <a:defRPr sz="2400">
          <a:solidFill>
            <a:schemeClr val="tx2"/>
          </a:solidFill>
          <a:latin typeface="Arial" charset="0"/>
        </a:defRPr>
      </a:lvl7pPr>
      <a:lvl8pPr marL="1371600" algn="l" rtl="0" fontAlgn="base">
        <a:lnSpc>
          <a:spcPct val="90000"/>
        </a:lnSpc>
        <a:spcBef>
          <a:spcPct val="0"/>
        </a:spcBef>
        <a:spcAft>
          <a:spcPct val="0"/>
        </a:spcAft>
        <a:defRPr sz="2400">
          <a:solidFill>
            <a:schemeClr val="tx2"/>
          </a:solidFill>
          <a:latin typeface="Arial" charset="0"/>
        </a:defRPr>
      </a:lvl8pPr>
      <a:lvl9pPr marL="1828800" algn="l" rtl="0" fontAlgn="base">
        <a:lnSpc>
          <a:spcPct val="90000"/>
        </a:lnSpc>
        <a:spcBef>
          <a:spcPct val="0"/>
        </a:spcBef>
        <a:spcAft>
          <a:spcPct val="0"/>
        </a:spcAft>
        <a:defRPr sz="2400">
          <a:solidFill>
            <a:schemeClr val="tx2"/>
          </a:solidFill>
          <a:latin typeface="Arial" charset="0"/>
        </a:defRPr>
      </a:lvl9pPr>
    </p:titleStyle>
    <p:bodyStyle>
      <a:lvl1pPr marL="115888" indent="-115888" algn="l" rtl="0" eaLnBrk="0" fontAlgn="base" hangingPunct="0">
        <a:spcBef>
          <a:spcPct val="60000"/>
        </a:spcBef>
        <a:spcAft>
          <a:spcPct val="25000"/>
        </a:spcAft>
        <a:buClr>
          <a:schemeClr val="tx1"/>
        </a:buClr>
        <a:buFont typeface="Arial" charset="0"/>
        <a:buChar char=" "/>
        <a:defRPr sz="2200" b="1">
          <a:solidFill>
            <a:schemeClr val="tx2"/>
          </a:solidFill>
          <a:latin typeface="+mn-lt"/>
          <a:ea typeface="+mn-ea"/>
          <a:cs typeface="+mn-cs"/>
        </a:defRPr>
      </a:lvl1pPr>
      <a:lvl2pPr marL="400050" indent="-169863" algn="l" rtl="0" eaLnBrk="0" fontAlgn="base" hangingPunct="0">
        <a:spcBef>
          <a:spcPct val="25000"/>
        </a:spcBef>
        <a:spcAft>
          <a:spcPct val="20000"/>
        </a:spcAft>
        <a:buChar char="•"/>
        <a:defRPr>
          <a:solidFill>
            <a:schemeClr val="tx1"/>
          </a:solidFill>
          <a:latin typeface="+mn-lt"/>
        </a:defRPr>
      </a:lvl2pPr>
      <a:lvl3pPr marL="685800" indent="-171450" algn="l" rtl="0" eaLnBrk="0" fontAlgn="base" hangingPunct="0">
        <a:spcBef>
          <a:spcPct val="25000"/>
        </a:spcBef>
        <a:spcAft>
          <a:spcPct val="20000"/>
        </a:spcAft>
        <a:buFont typeface="Arial" charset="0"/>
        <a:buChar char="–"/>
        <a:defRPr sz="1600">
          <a:solidFill>
            <a:schemeClr val="tx1"/>
          </a:solidFill>
          <a:latin typeface="+mn-lt"/>
        </a:defRPr>
      </a:lvl3pPr>
      <a:lvl4pPr marL="971550" indent="-171450" algn="l" rtl="0" eaLnBrk="0" fontAlgn="base" hangingPunct="0">
        <a:spcBef>
          <a:spcPct val="30000"/>
        </a:spcBef>
        <a:spcAft>
          <a:spcPct val="20000"/>
        </a:spcAft>
        <a:buFont typeface="Calibri" pitchFamily="34" charset="0"/>
        <a:buChar char="»"/>
        <a:defRPr sz="1400">
          <a:solidFill>
            <a:schemeClr val="tx1"/>
          </a:solidFill>
          <a:latin typeface="+mn-lt"/>
        </a:defRPr>
      </a:lvl4pPr>
      <a:lvl5pPr marL="1200150" indent="-114300" algn="l" rtl="0" eaLnBrk="0" fontAlgn="base" hangingPunct="0">
        <a:spcBef>
          <a:spcPct val="30000"/>
        </a:spcBef>
        <a:spcAft>
          <a:spcPct val="0"/>
        </a:spcAft>
        <a:buFont typeface="Arial" charset="0"/>
        <a:buChar char="•"/>
        <a:defRPr sz="1400">
          <a:solidFill>
            <a:schemeClr val="tx1"/>
          </a:solidFill>
          <a:latin typeface="+mn-lt"/>
        </a:defRPr>
      </a:lvl5pPr>
      <a:lvl6pPr marL="1657350" indent="-114300" algn="l" rtl="0" fontAlgn="base">
        <a:spcBef>
          <a:spcPct val="30000"/>
        </a:spcBef>
        <a:spcAft>
          <a:spcPct val="0"/>
        </a:spcAft>
        <a:buFont typeface="Arial" charset="0"/>
        <a:buChar char="•"/>
        <a:defRPr sz="1400">
          <a:solidFill>
            <a:schemeClr val="tx1"/>
          </a:solidFill>
          <a:latin typeface="+mn-lt"/>
        </a:defRPr>
      </a:lvl6pPr>
      <a:lvl7pPr marL="2114550" indent="-114300" algn="l" rtl="0" fontAlgn="base">
        <a:spcBef>
          <a:spcPct val="30000"/>
        </a:spcBef>
        <a:spcAft>
          <a:spcPct val="0"/>
        </a:spcAft>
        <a:buFont typeface="Arial" charset="0"/>
        <a:buChar char="•"/>
        <a:defRPr sz="1400">
          <a:solidFill>
            <a:schemeClr val="tx1"/>
          </a:solidFill>
          <a:latin typeface="+mn-lt"/>
        </a:defRPr>
      </a:lvl7pPr>
      <a:lvl8pPr marL="2571750" indent="-114300" algn="l" rtl="0" fontAlgn="base">
        <a:spcBef>
          <a:spcPct val="30000"/>
        </a:spcBef>
        <a:spcAft>
          <a:spcPct val="0"/>
        </a:spcAft>
        <a:buFont typeface="Arial" charset="0"/>
        <a:buChar char="•"/>
        <a:defRPr sz="1400">
          <a:solidFill>
            <a:schemeClr val="tx1"/>
          </a:solidFill>
          <a:latin typeface="+mn-lt"/>
        </a:defRPr>
      </a:lvl8pPr>
      <a:lvl9pPr marL="3028950" indent="-114300" algn="l" rtl="0" fontAlgn="base">
        <a:spcBef>
          <a:spcPct val="3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757" name="Rectangle 29"/>
          <p:cNvSpPr>
            <a:spLocks noChangeArrowheads="1"/>
          </p:cNvSpPr>
          <p:nvPr/>
        </p:nvSpPr>
        <p:spPr bwMode="ltGray">
          <a:xfrm>
            <a:off x="217488" y="227013"/>
            <a:ext cx="8704262" cy="6403975"/>
          </a:xfrm>
          <a:prstGeom prst="rect">
            <a:avLst/>
          </a:prstGeom>
          <a:solidFill>
            <a:schemeClr val="bg2"/>
          </a:solidFill>
          <a:ln w="9525">
            <a:noFill/>
            <a:miter lim="800000"/>
            <a:headEnd/>
            <a:tailEnd/>
          </a:ln>
          <a:effectLst/>
        </p:spPr>
        <p:txBody>
          <a:bodyPr wrap="none" anchor="ctr"/>
          <a:lstStyle/>
          <a:p>
            <a:pPr algn="ctr" eaLnBrk="0" hangingPunct="0">
              <a:defRPr/>
            </a:pPr>
            <a:endParaRPr lang="en-US" dirty="0"/>
          </a:p>
        </p:txBody>
      </p:sp>
      <p:sp>
        <p:nvSpPr>
          <p:cNvPr id="28675" name="Rectangle 6"/>
          <p:cNvSpPr>
            <a:spLocks noGrp="1" noChangeArrowheads="1"/>
          </p:cNvSpPr>
          <p:nvPr>
            <p:ph type="title"/>
          </p:nvPr>
        </p:nvSpPr>
        <p:spPr bwMode="auto">
          <a:xfrm>
            <a:off x="457200" y="2397125"/>
            <a:ext cx="8229600" cy="42068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7"/>
          <p:cNvSpPr>
            <a:spLocks noGrp="1" noChangeArrowheads="1"/>
          </p:cNvSpPr>
          <p:nvPr>
            <p:ph type="body" idx="1"/>
          </p:nvPr>
        </p:nvSpPr>
        <p:spPr bwMode="auto">
          <a:xfrm>
            <a:off x="449263" y="2743200"/>
            <a:ext cx="8229600" cy="1258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3777" name="Text Box 49"/>
          <p:cNvSpPr txBox="1">
            <a:spLocks noChangeArrowheads="1"/>
          </p:cNvSpPr>
          <p:nvPr/>
        </p:nvSpPr>
        <p:spPr bwMode="auto">
          <a:xfrm>
            <a:off x="8153400" y="6281738"/>
            <a:ext cx="457200" cy="273050"/>
          </a:xfrm>
          <a:prstGeom prst="rect">
            <a:avLst/>
          </a:prstGeom>
          <a:noFill/>
          <a:ln w="9525">
            <a:noFill/>
            <a:miter lim="800000"/>
            <a:headEnd/>
            <a:tailEnd/>
          </a:ln>
          <a:effectLst/>
        </p:spPr>
        <p:txBody>
          <a:bodyPr/>
          <a:lstStyle/>
          <a:p>
            <a:pPr algn="r">
              <a:spcBef>
                <a:spcPct val="50000"/>
              </a:spcBef>
              <a:tabLst>
                <a:tab pos="5661025" algn="r"/>
              </a:tabLst>
              <a:defRPr/>
            </a:pPr>
            <a:fld id="{7090FD29-010F-4B17-992E-57B2EEE8F096}" type="slidenum">
              <a:rPr lang="en-US" sz="800">
                <a:solidFill>
                  <a:srgbClr val="FFFFFF"/>
                </a:solidFill>
              </a:rPr>
              <a:pPr algn="r">
                <a:spcBef>
                  <a:spcPct val="50000"/>
                </a:spcBef>
                <a:tabLst>
                  <a:tab pos="5661025" algn="r"/>
                </a:tabLst>
                <a:defRPr/>
              </a:pPr>
              <a:t>‹#›</a:t>
            </a:fld>
            <a:endParaRPr lang="en-US" sz="800" dirty="0">
              <a:solidFill>
                <a:srgbClr val="FFFFFF"/>
              </a:solidFill>
            </a:endParaRPr>
          </a:p>
        </p:txBody>
      </p:sp>
      <p:sp>
        <p:nvSpPr>
          <p:cNvPr id="73778" name="Text Box 50"/>
          <p:cNvSpPr txBox="1">
            <a:spLocks noChangeArrowheads="1"/>
          </p:cNvSpPr>
          <p:nvPr/>
        </p:nvSpPr>
        <p:spPr bwMode="auto">
          <a:xfrm>
            <a:off x="2427288" y="6281738"/>
            <a:ext cx="3376612" cy="273050"/>
          </a:xfrm>
          <a:prstGeom prst="rect">
            <a:avLst/>
          </a:prstGeom>
          <a:noFill/>
          <a:ln w="9525">
            <a:noFill/>
            <a:miter lim="800000"/>
            <a:headEnd/>
            <a:tailEnd/>
          </a:ln>
          <a:effectLst/>
        </p:spPr>
        <p:txBody>
          <a:bodyPr/>
          <a:lstStyle/>
          <a:p>
            <a:pPr>
              <a:spcBef>
                <a:spcPct val="50000"/>
              </a:spcBef>
              <a:tabLst>
                <a:tab pos="5661025" algn="r"/>
              </a:tabLst>
              <a:defRPr/>
            </a:pPr>
            <a:r>
              <a:rPr lang="en-US" sz="800" dirty="0" smtClean="0"/>
              <a:t>Audit Committee Meeting / January 28, 2011</a:t>
            </a:r>
            <a:endParaRPr lang="en-US" sz="800" dirty="0"/>
          </a:p>
        </p:txBody>
      </p:sp>
      <p:sp>
        <p:nvSpPr>
          <p:cNvPr id="73780" name="Text Box 52"/>
          <p:cNvSpPr txBox="1">
            <a:spLocks noChangeArrowheads="1"/>
          </p:cNvSpPr>
          <p:nvPr/>
        </p:nvSpPr>
        <p:spPr bwMode="auto">
          <a:xfrm>
            <a:off x="461963" y="6281738"/>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solidFill>
                <a:srgbClr val="FFFFFF"/>
              </a:solidFill>
            </a:endParaRPr>
          </a:p>
        </p:txBody>
      </p:sp>
      <p:sp>
        <p:nvSpPr>
          <p:cNvPr id="73786" name="Freeform 58"/>
          <p:cNvSpPr>
            <a:spLocks noEditPoints="1"/>
          </p:cNvSpPr>
          <p:nvPr/>
        </p:nvSpPr>
        <p:spPr bwMode="gray">
          <a:xfrm>
            <a:off x="552450" y="6170613"/>
            <a:ext cx="995363" cy="242887"/>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pic>
        <p:nvPicPr>
          <p:cNvPr id="28681" name="Picture 60"/>
          <p:cNvPicPr>
            <a:picLocks noChangeAspect="1" noChangeArrowheads="1"/>
          </p:cNvPicPr>
          <p:nvPr/>
        </p:nvPicPr>
        <p:blipFill>
          <a:blip r:embed="rId13" cstate="print"/>
          <a:srcRect/>
          <a:stretch>
            <a:fillRect/>
          </a:stretch>
        </p:blipFill>
        <p:spPr bwMode="auto">
          <a:xfrm>
            <a:off x="5491163" y="6267450"/>
            <a:ext cx="1363662"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400" b="1">
          <a:solidFill>
            <a:srgbClr val="FFFFFF"/>
          </a:solidFill>
          <a:latin typeface="+mj-lt"/>
          <a:ea typeface="+mj-ea"/>
          <a:cs typeface="+mj-cs"/>
        </a:defRPr>
      </a:lvl1pPr>
      <a:lvl2pPr algn="l" rtl="0" eaLnBrk="0" fontAlgn="base" hangingPunct="0">
        <a:lnSpc>
          <a:spcPct val="90000"/>
        </a:lnSpc>
        <a:spcBef>
          <a:spcPct val="0"/>
        </a:spcBef>
        <a:spcAft>
          <a:spcPct val="0"/>
        </a:spcAft>
        <a:defRPr sz="2400" b="1">
          <a:solidFill>
            <a:srgbClr val="FFFFFF"/>
          </a:solidFill>
          <a:latin typeface="Arial" charset="0"/>
        </a:defRPr>
      </a:lvl2pPr>
      <a:lvl3pPr algn="l" rtl="0" eaLnBrk="0" fontAlgn="base" hangingPunct="0">
        <a:lnSpc>
          <a:spcPct val="90000"/>
        </a:lnSpc>
        <a:spcBef>
          <a:spcPct val="0"/>
        </a:spcBef>
        <a:spcAft>
          <a:spcPct val="0"/>
        </a:spcAft>
        <a:defRPr sz="2400" b="1">
          <a:solidFill>
            <a:srgbClr val="FFFFFF"/>
          </a:solidFill>
          <a:latin typeface="Arial" charset="0"/>
        </a:defRPr>
      </a:lvl3pPr>
      <a:lvl4pPr algn="l" rtl="0" eaLnBrk="0" fontAlgn="base" hangingPunct="0">
        <a:lnSpc>
          <a:spcPct val="90000"/>
        </a:lnSpc>
        <a:spcBef>
          <a:spcPct val="0"/>
        </a:spcBef>
        <a:spcAft>
          <a:spcPct val="0"/>
        </a:spcAft>
        <a:defRPr sz="2400" b="1">
          <a:solidFill>
            <a:srgbClr val="FFFFFF"/>
          </a:solidFill>
          <a:latin typeface="Arial" charset="0"/>
        </a:defRPr>
      </a:lvl4pPr>
      <a:lvl5pPr algn="l" rtl="0" eaLnBrk="0" fontAlgn="base" hangingPunct="0">
        <a:lnSpc>
          <a:spcPct val="90000"/>
        </a:lnSpc>
        <a:spcBef>
          <a:spcPct val="0"/>
        </a:spcBef>
        <a:spcAft>
          <a:spcPct val="0"/>
        </a:spcAft>
        <a:defRPr sz="2400" b="1">
          <a:solidFill>
            <a:srgbClr val="FFFFFF"/>
          </a:solidFill>
          <a:latin typeface="Arial" charset="0"/>
        </a:defRPr>
      </a:lvl5pPr>
      <a:lvl6pPr marL="457200" algn="l" rtl="0" fontAlgn="base">
        <a:lnSpc>
          <a:spcPct val="90000"/>
        </a:lnSpc>
        <a:spcBef>
          <a:spcPct val="0"/>
        </a:spcBef>
        <a:spcAft>
          <a:spcPct val="0"/>
        </a:spcAft>
        <a:defRPr sz="2400" b="1">
          <a:solidFill>
            <a:srgbClr val="FFFFFF"/>
          </a:solidFill>
          <a:latin typeface="Arial" charset="0"/>
        </a:defRPr>
      </a:lvl6pPr>
      <a:lvl7pPr marL="914400" algn="l" rtl="0" fontAlgn="base">
        <a:lnSpc>
          <a:spcPct val="90000"/>
        </a:lnSpc>
        <a:spcBef>
          <a:spcPct val="0"/>
        </a:spcBef>
        <a:spcAft>
          <a:spcPct val="0"/>
        </a:spcAft>
        <a:defRPr sz="2400" b="1">
          <a:solidFill>
            <a:srgbClr val="FFFFFF"/>
          </a:solidFill>
          <a:latin typeface="Arial" charset="0"/>
        </a:defRPr>
      </a:lvl7pPr>
      <a:lvl8pPr marL="1371600" algn="l" rtl="0" fontAlgn="base">
        <a:lnSpc>
          <a:spcPct val="90000"/>
        </a:lnSpc>
        <a:spcBef>
          <a:spcPct val="0"/>
        </a:spcBef>
        <a:spcAft>
          <a:spcPct val="0"/>
        </a:spcAft>
        <a:defRPr sz="2400" b="1">
          <a:solidFill>
            <a:srgbClr val="FFFFFF"/>
          </a:solidFill>
          <a:latin typeface="Arial" charset="0"/>
        </a:defRPr>
      </a:lvl8pPr>
      <a:lvl9pPr marL="1828800" algn="l" rtl="0" fontAlgn="base">
        <a:lnSpc>
          <a:spcPct val="90000"/>
        </a:lnSpc>
        <a:spcBef>
          <a:spcPct val="0"/>
        </a:spcBef>
        <a:spcAft>
          <a:spcPct val="0"/>
        </a:spcAft>
        <a:defRPr sz="2400" b="1">
          <a:solidFill>
            <a:srgbClr val="FFFFFF"/>
          </a:solidFill>
          <a:latin typeface="Arial" charset="0"/>
        </a:defRPr>
      </a:lvl9pPr>
    </p:titleStyle>
    <p:bodyStyle>
      <a:lvl1pPr marL="115888" indent="-115888"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ea typeface="+mn-ea"/>
          <a:cs typeface="+mn-cs"/>
        </a:defRPr>
      </a:lvl1pPr>
      <a:lvl2pPr marL="230188" indent="68263"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2pPr>
      <a:lvl3pPr marL="866775" indent="-174625"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3pPr>
      <a:lvl4pPr marL="1836738" indent="-855663"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4pPr>
      <a:lvl5pPr marL="1849438" indent="-177800"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5pPr>
      <a:lvl6pPr marL="23066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6pPr>
      <a:lvl7pPr marL="27638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7pPr>
      <a:lvl8pPr marL="32210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8pPr>
      <a:lvl9pPr marL="36782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ChangeArrowheads="1"/>
          </p:cNvSpPr>
          <p:nvPr/>
        </p:nvSpPr>
        <p:spPr bwMode="ltGray">
          <a:xfrm>
            <a:off x="217488" y="227013"/>
            <a:ext cx="8704262" cy="6403975"/>
          </a:xfrm>
          <a:prstGeom prst="rect">
            <a:avLst/>
          </a:prstGeom>
          <a:solidFill>
            <a:srgbClr val="F77F00"/>
          </a:solidFill>
          <a:ln w="12700" algn="ctr">
            <a:noFill/>
            <a:miter lim="800000"/>
            <a:headEnd/>
            <a:tailEnd/>
          </a:ln>
          <a:effectLst/>
        </p:spPr>
        <p:txBody>
          <a:bodyPr lIns="82124" tIns="41061" rIns="82124" bIns="41061" anchor="ctr">
            <a:spAutoFit/>
          </a:bodyPr>
          <a:lstStyle/>
          <a:p>
            <a:pPr algn="ctr" eaLnBrk="0" hangingPunct="0">
              <a:defRPr/>
            </a:pPr>
            <a:endParaRPr lang="en-US" dirty="0"/>
          </a:p>
        </p:txBody>
      </p:sp>
      <p:sp>
        <p:nvSpPr>
          <p:cNvPr id="40963" name="Rectangle 3"/>
          <p:cNvSpPr>
            <a:spLocks noGrp="1" noChangeArrowheads="1"/>
          </p:cNvSpPr>
          <p:nvPr>
            <p:ph type="title"/>
          </p:nvPr>
        </p:nvSpPr>
        <p:spPr bwMode="auto">
          <a:xfrm>
            <a:off x="457200" y="2397125"/>
            <a:ext cx="8229600" cy="42068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64" name="Rectangle 4"/>
          <p:cNvSpPr>
            <a:spLocks noGrp="1" noChangeArrowheads="1"/>
          </p:cNvSpPr>
          <p:nvPr>
            <p:ph type="body" idx="1"/>
          </p:nvPr>
        </p:nvSpPr>
        <p:spPr bwMode="auto">
          <a:xfrm>
            <a:off x="449263" y="2743200"/>
            <a:ext cx="8229600" cy="1258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75474" name="Text Box 18"/>
          <p:cNvSpPr txBox="1">
            <a:spLocks noChangeArrowheads="1"/>
          </p:cNvSpPr>
          <p:nvPr/>
        </p:nvSpPr>
        <p:spPr bwMode="auto">
          <a:xfrm>
            <a:off x="8153400" y="6281738"/>
            <a:ext cx="457200" cy="273050"/>
          </a:xfrm>
          <a:prstGeom prst="rect">
            <a:avLst/>
          </a:prstGeom>
          <a:noFill/>
          <a:ln w="9525">
            <a:noFill/>
            <a:miter lim="800000"/>
            <a:headEnd/>
            <a:tailEnd/>
          </a:ln>
          <a:effectLst/>
        </p:spPr>
        <p:txBody>
          <a:bodyPr/>
          <a:lstStyle/>
          <a:p>
            <a:pPr algn="r">
              <a:spcBef>
                <a:spcPct val="50000"/>
              </a:spcBef>
              <a:tabLst>
                <a:tab pos="5661025" algn="r"/>
              </a:tabLst>
              <a:defRPr/>
            </a:pPr>
            <a:fld id="{8DB69D2A-D6AA-44F7-B6F7-5C41C98C790A}" type="slidenum">
              <a:rPr lang="en-US" sz="800">
                <a:solidFill>
                  <a:srgbClr val="FFFFFF"/>
                </a:solidFill>
              </a:rPr>
              <a:pPr algn="r">
                <a:spcBef>
                  <a:spcPct val="50000"/>
                </a:spcBef>
                <a:tabLst>
                  <a:tab pos="5661025" algn="r"/>
                </a:tabLst>
                <a:defRPr/>
              </a:pPr>
              <a:t>‹#›</a:t>
            </a:fld>
            <a:endParaRPr lang="en-US" sz="800" dirty="0">
              <a:solidFill>
                <a:srgbClr val="FFFFFF"/>
              </a:solidFill>
            </a:endParaRPr>
          </a:p>
        </p:txBody>
      </p:sp>
      <p:sp>
        <p:nvSpPr>
          <p:cNvPr id="275475" name="Text Box 19"/>
          <p:cNvSpPr txBox="1">
            <a:spLocks noChangeArrowheads="1"/>
          </p:cNvSpPr>
          <p:nvPr/>
        </p:nvSpPr>
        <p:spPr bwMode="auto">
          <a:xfrm>
            <a:off x="2427288" y="6281738"/>
            <a:ext cx="3376612" cy="273050"/>
          </a:xfrm>
          <a:prstGeom prst="rect">
            <a:avLst/>
          </a:prstGeom>
          <a:noFill/>
          <a:ln w="9525">
            <a:noFill/>
            <a:miter lim="800000"/>
            <a:headEnd/>
            <a:tailEnd/>
          </a:ln>
          <a:effectLst/>
        </p:spPr>
        <p:txBody>
          <a:bodyPr/>
          <a:lstStyle/>
          <a:p>
            <a:pPr>
              <a:spcBef>
                <a:spcPct val="50000"/>
              </a:spcBef>
              <a:tabLst>
                <a:tab pos="5661025" algn="r"/>
              </a:tabLst>
              <a:defRPr/>
            </a:pPr>
            <a:r>
              <a:rPr lang="en-US" sz="800" dirty="0" smtClean="0"/>
              <a:t>Audit Committee Meeting / January 28, 2011</a:t>
            </a:r>
            <a:endParaRPr lang="en-US" sz="800" dirty="0"/>
          </a:p>
        </p:txBody>
      </p:sp>
      <p:sp>
        <p:nvSpPr>
          <p:cNvPr id="275477" name="Text Box 21"/>
          <p:cNvSpPr txBox="1">
            <a:spLocks noChangeArrowheads="1"/>
          </p:cNvSpPr>
          <p:nvPr/>
        </p:nvSpPr>
        <p:spPr bwMode="auto">
          <a:xfrm>
            <a:off x="461963" y="6281738"/>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solidFill>
                <a:srgbClr val="FFFFFF"/>
              </a:solidFill>
            </a:endParaRPr>
          </a:p>
        </p:txBody>
      </p:sp>
      <p:sp>
        <p:nvSpPr>
          <p:cNvPr id="275480" name="Freeform 24"/>
          <p:cNvSpPr>
            <a:spLocks noEditPoints="1"/>
          </p:cNvSpPr>
          <p:nvPr/>
        </p:nvSpPr>
        <p:spPr bwMode="gray">
          <a:xfrm>
            <a:off x="552450" y="6170613"/>
            <a:ext cx="995363" cy="242887"/>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pic>
        <p:nvPicPr>
          <p:cNvPr id="40969" name="Picture 25"/>
          <p:cNvPicPr>
            <a:picLocks noChangeAspect="1" noChangeArrowheads="1"/>
          </p:cNvPicPr>
          <p:nvPr/>
        </p:nvPicPr>
        <p:blipFill>
          <a:blip r:embed="rId13" cstate="print"/>
          <a:srcRect/>
          <a:stretch>
            <a:fillRect/>
          </a:stretch>
        </p:blipFill>
        <p:spPr bwMode="auto">
          <a:xfrm>
            <a:off x="5491163" y="6267450"/>
            <a:ext cx="1363662"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400" b="1">
          <a:solidFill>
            <a:srgbClr val="FFFFFF"/>
          </a:solidFill>
          <a:latin typeface="+mj-lt"/>
          <a:ea typeface="+mj-ea"/>
          <a:cs typeface="+mj-cs"/>
        </a:defRPr>
      </a:lvl1pPr>
      <a:lvl2pPr algn="l" rtl="0" eaLnBrk="0" fontAlgn="base" hangingPunct="0">
        <a:lnSpc>
          <a:spcPct val="90000"/>
        </a:lnSpc>
        <a:spcBef>
          <a:spcPct val="0"/>
        </a:spcBef>
        <a:spcAft>
          <a:spcPct val="0"/>
        </a:spcAft>
        <a:defRPr sz="2400" b="1">
          <a:solidFill>
            <a:srgbClr val="FFFFFF"/>
          </a:solidFill>
          <a:latin typeface="Arial" charset="0"/>
        </a:defRPr>
      </a:lvl2pPr>
      <a:lvl3pPr algn="l" rtl="0" eaLnBrk="0" fontAlgn="base" hangingPunct="0">
        <a:lnSpc>
          <a:spcPct val="90000"/>
        </a:lnSpc>
        <a:spcBef>
          <a:spcPct val="0"/>
        </a:spcBef>
        <a:spcAft>
          <a:spcPct val="0"/>
        </a:spcAft>
        <a:defRPr sz="2400" b="1">
          <a:solidFill>
            <a:srgbClr val="FFFFFF"/>
          </a:solidFill>
          <a:latin typeface="Arial" charset="0"/>
        </a:defRPr>
      </a:lvl3pPr>
      <a:lvl4pPr algn="l" rtl="0" eaLnBrk="0" fontAlgn="base" hangingPunct="0">
        <a:lnSpc>
          <a:spcPct val="90000"/>
        </a:lnSpc>
        <a:spcBef>
          <a:spcPct val="0"/>
        </a:spcBef>
        <a:spcAft>
          <a:spcPct val="0"/>
        </a:spcAft>
        <a:defRPr sz="2400" b="1">
          <a:solidFill>
            <a:srgbClr val="FFFFFF"/>
          </a:solidFill>
          <a:latin typeface="Arial" charset="0"/>
        </a:defRPr>
      </a:lvl4pPr>
      <a:lvl5pPr algn="l" rtl="0" eaLnBrk="0" fontAlgn="base" hangingPunct="0">
        <a:lnSpc>
          <a:spcPct val="90000"/>
        </a:lnSpc>
        <a:spcBef>
          <a:spcPct val="0"/>
        </a:spcBef>
        <a:spcAft>
          <a:spcPct val="0"/>
        </a:spcAft>
        <a:defRPr sz="2400" b="1">
          <a:solidFill>
            <a:srgbClr val="FFFFFF"/>
          </a:solidFill>
          <a:latin typeface="Arial" charset="0"/>
        </a:defRPr>
      </a:lvl5pPr>
      <a:lvl6pPr marL="457200" algn="l" rtl="0" fontAlgn="base">
        <a:lnSpc>
          <a:spcPct val="90000"/>
        </a:lnSpc>
        <a:spcBef>
          <a:spcPct val="0"/>
        </a:spcBef>
        <a:spcAft>
          <a:spcPct val="0"/>
        </a:spcAft>
        <a:defRPr sz="2400" b="1">
          <a:solidFill>
            <a:srgbClr val="FFFFFF"/>
          </a:solidFill>
          <a:latin typeface="Arial" charset="0"/>
        </a:defRPr>
      </a:lvl6pPr>
      <a:lvl7pPr marL="914400" algn="l" rtl="0" fontAlgn="base">
        <a:lnSpc>
          <a:spcPct val="90000"/>
        </a:lnSpc>
        <a:spcBef>
          <a:spcPct val="0"/>
        </a:spcBef>
        <a:spcAft>
          <a:spcPct val="0"/>
        </a:spcAft>
        <a:defRPr sz="2400" b="1">
          <a:solidFill>
            <a:srgbClr val="FFFFFF"/>
          </a:solidFill>
          <a:latin typeface="Arial" charset="0"/>
        </a:defRPr>
      </a:lvl7pPr>
      <a:lvl8pPr marL="1371600" algn="l" rtl="0" fontAlgn="base">
        <a:lnSpc>
          <a:spcPct val="90000"/>
        </a:lnSpc>
        <a:spcBef>
          <a:spcPct val="0"/>
        </a:spcBef>
        <a:spcAft>
          <a:spcPct val="0"/>
        </a:spcAft>
        <a:defRPr sz="2400" b="1">
          <a:solidFill>
            <a:srgbClr val="FFFFFF"/>
          </a:solidFill>
          <a:latin typeface="Arial" charset="0"/>
        </a:defRPr>
      </a:lvl8pPr>
      <a:lvl9pPr marL="1828800" algn="l" rtl="0" fontAlgn="base">
        <a:lnSpc>
          <a:spcPct val="90000"/>
        </a:lnSpc>
        <a:spcBef>
          <a:spcPct val="0"/>
        </a:spcBef>
        <a:spcAft>
          <a:spcPct val="0"/>
        </a:spcAft>
        <a:defRPr sz="2400" b="1">
          <a:solidFill>
            <a:srgbClr val="FFFFFF"/>
          </a:solidFill>
          <a:latin typeface="Arial" charset="0"/>
        </a:defRPr>
      </a:lvl9pPr>
    </p:titleStyle>
    <p:bodyStyle>
      <a:lvl1pPr marL="115888" indent="-115888" algn="l" rtl="0" eaLnBrk="0" fontAlgn="base" hangingPunct="0">
        <a:lnSpc>
          <a:spcPct val="90000"/>
        </a:lnSpc>
        <a:spcBef>
          <a:spcPct val="25000"/>
        </a:spcBef>
        <a:spcAft>
          <a:spcPct val="0"/>
        </a:spcAft>
        <a:buClr>
          <a:schemeClr val="tx1"/>
        </a:buClr>
        <a:buFont typeface="Arial" charset="0"/>
        <a:defRPr sz="2400" b="1">
          <a:solidFill>
            <a:srgbClr val="FCDEBA"/>
          </a:solidFill>
          <a:latin typeface="+mn-lt"/>
          <a:ea typeface="+mn-ea"/>
          <a:cs typeface="+mn-cs"/>
        </a:defRPr>
      </a:lvl1pPr>
      <a:lvl2pPr marL="230188" indent="68263" algn="l" rtl="0" eaLnBrk="0" fontAlgn="base" hangingPunct="0">
        <a:lnSpc>
          <a:spcPct val="90000"/>
        </a:lnSpc>
        <a:spcBef>
          <a:spcPct val="25000"/>
        </a:spcBef>
        <a:spcAft>
          <a:spcPct val="0"/>
        </a:spcAft>
        <a:buClr>
          <a:schemeClr val="tx1"/>
        </a:buClr>
        <a:buFont typeface="Arial" charset="0"/>
        <a:defRPr sz="2400" b="1">
          <a:solidFill>
            <a:srgbClr val="FCDEBA"/>
          </a:solidFill>
          <a:latin typeface="+mn-lt"/>
        </a:defRPr>
      </a:lvl2pPr>
      <a:lvl3pPr marL="866775" indent="-174625" algn="l" rtl="0" eaLnBrk="0" fontAlgn="base" hangingPunct="0">
        <a:lnSpc>
          <a:spcPct val="90000"/>
        </a:lnSpc>
        <a:spcBef>
          <a:spcPct val="25000"/>
        </a:spcBef>
        <a:spcAft>
          <a:spcPct val="0"/>
        </a:spcAft>
        <a:buClr>
          <a:schemeClr val="tx1"/>
        </a:buClr>
        <a:buFont typeface="Arial" charset="0"/>
        <a:defRPr sz="2400" b="1">
          <a:solidFill>
            <a:srgbClr val="FCDEBA"/>
          </a:solidFill>
          <a:latin typeface="+mn-lt"/>
        </a:defRPr>
      </a:lvl3pPr>
      <a:lvl4pPr marL="1836738" indent="-855663" algn="l" rtl="0" eaLnBrk="0" fontAlgn="base" hangingPunct="0">
        <a:lnSpc>
          <a:spcPct val="90000"/>
        </a:lnSpc>
        <a:spcBef>
          <a:spcPct val="25000"/>
        </a:spcBef>
        <a:spcAft>
          <a:spcPct val="0"/>
        </a:spcAft>
        <a:buClr>
          <a:schemeClr val="tx1"/>
        </a:buClr>
        <a:buFont typeface="Arial" charset="0"/>
        <a:defRPr sz="2400" b="1">
          <a:solidFill>
            <a:srgbClr val="FCDEBA"/>
          </a:solidFill>
          <a:latin typeface="+mn-lt"/>
        </a:defRPr>
      </a:lvl4pPr>
      <a:lvl5pPr marL="1849438" indent="-177800" algn="l" rtl="0" eaLnBrk="0" fontAlgn="base" hangingPunct="0">
        <a:lnSpc>
          <a:spcPct val="90000"/>
        </a:lnSpc>
        <a:spcBef>
          <a:spcPct val="25000"/>
        </a:spcBef>
        <a:spcAft>
          <a:spcPct val="0"/>
        </a:spcAft>
        <a:buClr>
          <a:schemeClr val="tx1"/>
        </a:buClr>
        <a:buFont typeface="Arial" charset="0"/>
        <a:defRPr sz="2400" b="1">
          <a:solidFill>
            <a:srgbClr val="FCDEBA"/>
          </a:solidFill>
          <a:latin typeface="+mn-lt"/>
        </a:defRPr>
      </a:lvl5pPr>
      <a:lvl6pPr marL="2306638" indent="-177800" algn="l" rtl="0" fontAlgn="base">
        <a:lnSpc>
          <a:spcPct val="90000"/>
        </a:lnSpc>
        <a:spcBef>
          <a:spcPct val="25000"/>
        </a:spcBef>
        <a:spcAft>
          <a:spcPct val="0"/>
        </a:spcAft>
        <a:buClr>
          <a:schemeClr val="tx1"/>
        </a:buClr>
        <a:buFont typeface="Arial" charset="0"/>
        <a:defRPr sz="2400" b="1">
          <a:solidFill>
            <a:srgbClr val="FCDEBA"/>
          </a:solidFill>
          <a:latin typeface="+mn-lt"/>
        </a:defRPr>
      </a:lvl6pPr>
      <a:lvl7pPr marL="2763838" indent="-177800" algn="l" rtl="0" fontAlgn="base">
        <a:lnSpc>
          <a:spcPct val="90000"/>
        </a:lnSpc>
        <a:spcBef>
          <a:spcPct val="25000"/>
        </a:spcBef>
        <a:spcAft>
          <a:spcPct val="0"/>
        </a:spcAft>
        <a:buClr>
          <a:schemeClr val="tx1"/>
        </a:buClr>
        <a:buFont typeface="Arial" charset="0"/>
        <a:defRPr sz="2400" b="1">
          <a:solidFill>
            <a:srgbClr val="FCDEBA"/>
          </a:solidFill>
          <a:latin typeface="+mn-lt"/>
        </a:defRPr>
      </a:lvl7pPr>
      <a:lvl8pPr marL="3221038" indent="-177800" algn="l" rtl="0" fontAlgn="base">
        <a:lnSpc>
          <a:spcPct val="90000"/>
        </a:lnSpc>
        <a:spcBef>
          <a:spcPct val="25000"/>
        </a:spcBef>
        <a:spcAft>
          <a:spcPct val="0"/>
        </a:spcAft>
        <a:buClr>
          <a:schemeClr val="tx1"/>
        </a:buClr>
        <a:buFont typeface="Arial" charset="0"/>
        <a:defRPr sz="2400" b="1">
          <a:solidFill>
            <a:srgbClr val="FCDEBA"/>
          </a:solidFill>
          <a:latin typeface="+mn-lt"/>
        </a:defRPr>
      </a:lvl8pPr>
      <a:lvl9pPr marL="3678238" indent="-177800" algn="l" rtl="0" fontAlgn="base">
        <a:lnSpc>
          <a:spcPct val="90000"/>
        </a:lnSpc>
        <a:spcBef>
          <a:spcPct val="25000"/>
        </a:spcBef>
        <a:spcAft>
          <a:spcPct val="0"/>
        </a:spcAft>
        <a:buClr>
          <a:schemeClr val="tx1"/>
        </a:buClr>
        <a:buFont typeface="Arial" charset="0"/>
        <a:defRPr sz="2400" b="1">
          <a:solidFill>
            <a:srgbClr val="FCDEB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ChangeArrowheads="1"/>
          </p:cNvSpPr>
          <p:nvPr/>
        </p:nvSpPr>
        <p:spPr bwMode="ltGray">
          <a:xfrm>
            <a:off x="217488" y="227013"/>
            <a:ext cx="8704262" cy="6403975"/>
          </a:xfrm>
          <a:prstGeom prst="rect">
            <a:avLst/>
          </a:prstGeom>
          <a:solidFill>
            <a:schemeClr val="tx2"/>
          </a:solidFill>
          <a:ln w="9525" algn="ctr">
            <a:noFill/>
            <a:miter lim="800000"/>
            <a:headEnd/>
            <a:tailEnd/>
          </a:ln>
          <a:effectLst/>
        </p:spPr>
        <p:txBody>
          <a:bodyPr wrap="none" anchor="ctr"/>
          <a:lstStyle/>
          <a:p>
            <a:pPr algn="ctr" eaLnBrk="0" hangingPunct="0">
              <a:defRPr/>
            </a:pPr>
            <a:endParaRPr lang="en-US" dirty="0"/>
          </a:p>
        </p:txBody>
      </p:sp>
      <p:sp>
        <p:nvSpPr>
          <p:cNvPr id="53251" name="Rectangle 3"/>
          <p:cNvSpPr>
            <a:spLocks noGrp="1" noChangeArrowheads="1"/>
          </p:cNvSpPr>
          <p:nvPr>
            <p:ph type="title"/>
          </p:nvPr>
        </p:nvSpPr>
        <p:spPr bwMode="auto">
          <a:xfrm>
            <a:off x="457200" y="2397125"/>
            <a:ext cx="8229600" cy="42068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252" name="Rectangle 4"/>
          <p:cNvSpPr>
            <a:spLocks noGrp="1" noChangeArrowheads="1"/>
          </p:cNvSpPr>
          <p:nvPr>
            <p:ph type="body" idx="1"/>
          </p:nvPr>
        </p:nvSpPr>
        <p:spPr bwMode="auto">
          <a:xfrm>
            <a:off x="449263" y="2743200"/>
            <a:ext cx="8229600" cy="1258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516102" name="Text Box 6"/>
          <p:cNvSpPr txBox="1">
            <a:spLocks noChangeArrowheads="1"/>
          </p:cNvSpPr>
          <p:nvPr/>
        </p:nvSpPr>
        <p:spPr bwMode="auto">
          <a:xfrm>
            <a:off x="8153400" y="6281738"/>
            <a:ext cx="457200" cy="273050"/>
          </a:xfrm>
          <a:prstGeom prst="rect">
            <a:avLst/>
          </a:prstGeom>
          <a:noFill/>
          <a:ln w="9525">
            <a:noFill/>
            <a:miter lim="800000"/>
            <a:headEnd/>
            <a:tailEnd/>
          </a:ln>
          <a:effectLst/>
        </p:spPr>
        <p:txBody>
          <a:bodyPr/>
          <a:lstStyle/>
          <a:p>
            <a:pPr algn="r">
              <a:spcBef>
                <a:spcPct val="50000"/>
              </a:spcBef>
              <a:tabLst>
                <a:tab pos="5661025" algn="r"/>
              </a:tabLst>
              <a:defRPr/>
            </a:pPr>
            <a:fld id="{49950258-DE78-44EB-9016-FF35EED528E4}" type="slidenum">
              <a:rPr lang="en-US" sz="800">
                <a:solidFill>
                  <a:srgbClr val="FFFFFF"/>
                </a:solidFill>
              </a:rPr>
              <a:pPr algn="r">
                <a:spcBef>
                  <a:spcPct val="50000"/>
                </a:spcBef>
                <a:tabLst>
                  <a:tab pos="5661025" algn="r"/>
                </a:tabLst>
                <a:defRPr/>
              </a:pPr>
              <a:t>‹#›</a:t>
            </a:fld>
            <a:endParaRPr lang="en-US" sz="800" dirty="0">
              <a:solidFill>
                <a:srgbClr val="FFFFFF"/>
              </a:solidFill>
            </a:endParaRPr>
          </a:p>
        </p:txBody>
      </p:sp>
      <p:sp>
        <p:nvSpPr>
          <p:cNvPr id="516103" name="Text Box 7"/>
          <p:cNvSpPr txBox="1">
            <a:spLocks noChangeArrowheads="1"/>
          </p:cNvSpPr>
          <p:nvPr/>
        </p:nvSpPr>
        <p:spPr bwMode="auto">
          <a:xfrm>
            <a:off x="2427288" y="6281738"/>
            <a:ext cx="3376612" cy="273050"/>
          </a:xfrm>
          <a:prstGeom prst="rect">
            <a:avLst/>
          </a:prstGeom>
          <a:noFill/>
          <a:ln w="9525">
            <a:noFill/>
            <a:miter lim="800000"/>
            <a:headEnd/>
            <a:tailEnd/>
          </a:ln>
          <a:effectLst/>
        </p:spPr>
        <p:txBody>
          <a:bodyPr/>
          <a:lstStyle/>
          <a:p>
            <a:pPr>
              <a:spcBef>
                <a:spcPct val="50000"/>
              </a:spcBef>
              <a:tabLst>
                <a:tab pos="5661025" algn="r"/>
              </a:tabLst>
              <a:defRPr/>
            </a:pPr>
            <a:r>
              <a:rPr lang="en-US" sz="800" dirty="0" smtClean="0"/>
              <a:t>Audit Committee Meeting / January 28, 2011</a:t>
            </a:r>
            <a:endParaRPr lang="en-US" sz="800" dirty="0"/>
          </a:p>
        </p:txBody>
      </p:sp>
      <p:sp>
        <p:nvSpPr>
          <p:cNvPr id="516105" name="Text Box 9"/>
          <p:cNvSpPr txBox="1">
            <a:spLocks noChangeArrowheads="1"/>
          </p:cNvSpPr>
          <p:nvPr/>
        </p:nvSpPr>
        <p:spPr bwMode="auto">
          <a:xfrm>
            <a:off x="461963" y="6281738"/>
            <a:ext cx="1141412" cy="273050"/>
          </a:xfrm>
          <a:prstGeom prst="rect">
            <a:avLst/>
          </a:prstGeom>
          <a:noFill/>
          <a:ln w="9525">
            <a:noFill/>
            <a:miter lim="800000"/>
            <a:headEnd/>
            <a:tailEnd/>
          </a:ln>
          <a:effectLst/>
        </p:spPr>
        <p:txBody>
          <a:bodyPr/>
          <a:lstStyle/>
          <a:p>
            <a:pPr>
              <a:spcBef>
                <a:spcPct val="50000"/>
              </a:spcBef>
              <a:tabLst>
                <a:tab pos="5661025" algn="r"/>
              </a:tabLst>
              <a:defRPr/>
            </a:pPr>
            <a:endParaRPr lang="en-US" sz="800" b="1" dirty="0">
              <a:solidFill>
                <a:srgbClr val="FFFFFF"/>
              </a:solidFill>
            </a:endParaRPr>
          </a:p>
        </p:txBody>
      </p:sp>
      <p:sp>
        <p:nvSpPr>
          <p:cNvPr id="516106" name="Freeform 10"/>
          <p:cNvSpPr>
            <a:spLocks noEditPoints="1"/>
          </p:cNvSpPr>
          <p:nvPr/>
        </p:nvSpPr>
        <p:spPr bwMode="gray">
          <a:xfrm>
            <a:off x="552450" y="6170613"/>
            <a:ext cx="995363" cy="242887"/>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pic>
        <p:nvPicPr>
          <p:cNvPr id="53257" name="Picture 11"/>
          <p:cNvPicPr>
            <a:picLocks noChangeAspect="1" noChangeArrowheads="1"/>
          </p:cNvPicPr>
          <p:nvPr/>
        </p:nvPicPr>
        <p:blipFill>
          <a:blip r:embed="rId13" cstate="print"/>
          <a:srcRect/>
          <a:stretch>
            <a:fillRect/>
          </a:stretch>
        </p:blipFill>
        <p:spPr bwMode="auto">
          <a:xfrm>
            <a:off x="5491163" y="6267450"/>
            <a:ext cx="1363662"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400" b="1">
          <a:solidFill>
            <a:srgbClr val="FFFFFF"/>
          </a:solidFill>
          <a:latin typeface="+mj-lt"/>
          <a:ea typeface="+mj-ea"/>
          <a:cs typeface="+mj-cs"/>
        </a:defRPr>
      </a:lvl1pPr>
      <a:lvl2pPr algn="l" rtl="0" eaLnBrk="0" fontAlgn="base" hangingPunct="0">
        <a:lnSpc>
          <a:spcPct val="90000"/>
        </a:lnSpc>
        <a:spcBef>
          <a:spcPct val="0"/>
        </a:spcBef>
        <a:spcAft>
          <a:spcPct val="0"/>
        </a:spcAft>
        <a:defRPr sz="2400" b="1">
          <a:solidFill>
            <a:srgbClr val="FFFFFF"/>
          </a:solidFill>
          <a:latin typeface="Arial" charset="0"/>
        </a:defRPr>
      </a:lvl2pPr>
      <a:lvl3pPr algn="l" rtl="0" eaLnBrk="0" fontAlgn="base" hangingPunct="0">
        <a:lnSpc>
          <a:spcPct val="90000"/>
        </a:lnSpc>
        <a:spcBef>
          <a:spcPct val="0"/>
        </a:spcBef>
        <a:spcAft>
          <a:spcPct val="0"/>
        </a:spcAft>
        <a:defRPr sz="2400" b="1">
          <a:solidFill>
            <a:srgbClr val="FFFFFF"/>
          </a:solidFill>
          <a:latin typeface="Arial" charset="0"/>
        </a:defRPr>
      </a:lvl3pPr>
      <a:lvl4pPr algn="l" rtl="0" eaLnBrk="0" fontAlgn="base" hangingPunct="0">
        <a:lnSpc>
          <a:spcPct val="90000"/>
        </a:lnSpc>
        <a:spcBef>
          <a:spcPct val="0"/>
        </a:spcBef>
        <a:spcAft>
          <a:spcPct val="0"/>
        </a:spcAft>
        <a:defRPr sz="2400" b="1">
          <a:solidFill>
            <a:srgbClr val="FFFFFF"/>
          </a:solidFill>
          <a:latin typeface="Arial" charset="0"/>
        </a:defRPr>
      </a:lvl4pPr>
      <a:lvl5pPr algn="l" rtl="0" eaLnBrk="0" fontAlgn="base" hangingPunct="0">
        <a:lnSpc>
          <a:spcPct val="90000"/>
        </a:lnSpc>
        <a:spcBef>
          <a:spcPct val="0"/>
        </a:spcBef>
        <a:spcAft>
          <a:spcPct val="0"/>
        </a:spcAft>
        <a:defRPr sz="2400" b="1">
          <a:solidFill>
            <a:srgbClr val="FFFFFF"/>
          </a:solidFill>
          <a:latin typeface="Arial" charset="0"/>
        </a:defRPr>
      </a:lvl5pPr>
      <a:lvl6pPr marL="457200" algn="l" rtl="0" fontAlgn="base">
        <a:lnSpc>
          <a:spcPct val="90000"/>
        </a:lnSpc>
        <a:spcBef>
          <a:spcPct val="0"/>
        </a:spcBef>
        <a:spcAft>
          <a:spcPct val="0"/>
        </a:spcAft>
        <a:defRPr sz="2400" b="1">
          <a:solidFill>
            <a:srgbClr val="FFFFFF"/>
          </a:solidFill>
          <a:latin typeface="Arial" charset="0"/>
        </a:defRPr>
      </a:lvl6pPr>
      <a:lvl7pPr marL="914400" algn="l" rtl="0" fontAlgn="base">
        <a:lnSpc>
          <a:spcPct val="90000"/>
        </a:lnSpc>
        <a:spcBef>
          <a:spcPct val="0"/>
        </a:spcBef>
        <a:spcAft>
          <a:spcPct val="0"/>
        </a:spcAft>
        <a:defRPr sz="2400" b="1">
          <a:solidFill>
            <a:srgbClr val="FFFFFF"/>
          </a:solidFill>
          <a:latin typeface="Arial" charset="0"/>
        </a:defRPr>
      </a:lvl7pPr>
      <a:lvl8pPr marL="1371600" algn="l" rtl="0" fontAlgn="base">
        <a:lnSpc>
          <a:spcPct val="90000"/>
        </a:lnSpc>
        <a:spcBef>
          <a:spcPct val="0"/>
        </a:spcBef>
        <a:spcAft>
          <a:spcPct val="0"/>
        </a:spcAft>
        <a:defRPr sz="2400" b="1">
          <a:solidFill>
            <a:srgbClr val="FFFFFF"/>
          </a:solidFill>
          <a:latin typeface="Arial" charset="0"/>
        </a:defRPr>
      </a:lvl8pPr>
      <a:lvl9pPr marL="1828800" algn="l" rtl="0" fontAlgn="base">
        <a:lnSpc>
          <a:spcPct val="90000"/>
        </a:lnSpc>
        <a:spcBef>
          <a:spcPct val="0"/>
        </a:spcBef>
        <a:spcAft>
          <a:spcPct val="0"/>
        </a:spcAft>
        <a:defRPr sz="2400" b="1">
          <a:solidFill>
            <a:srgbClr val="FFFFFF"/>
          </a:solidFill>
          <a:latin typeface="Arial" charset="0"/>
        </a:defRPr>
      </a:lvl9pPr>
    </p:titleStyle>
    <p:bodyStyle>
      <a:lvl1pPr marL="115888" indent="-115888"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ea typeface="+mn-ea"/>
          <a:cs typeface="+mn-cs"/>
        </a:defRPr>
      </a:lvl1pPr>
      <a:lvl2pPr marL="230188" indent="68263"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2pPr>
      <a:lvl3pPr marL="866775" indent="-174625"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3pPr>
      <a:lvl4pPr marL="1836738" indent="-855663"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4pPr>
      <a:lvl5pPr marL="1849438" indent="-177800" algn="l" rtl="0" eaLnBrk="0" fontAlgn="base" hangingPunct="0">
        <a:lnSpc>
          <a:spcPct val="90000"/>
        </a:lnSpc>
        <a:spcBef>
          <a:spcPct val="25000"/>
        </a:spcBef>
        <a:spcAft>
          <a:spcPct val="0"/>
        </a:spcAft>
        <a:buClr>
          <a:schemeClr val="tx1"/>
        </a:buClr>
        <a:buFont typeface="Arial" charset="0"/>
        <a:defRPr sz="2400" b="1">
          <a:solidFill>
            <a:srgbClr val="AAAEB6"/>
          </a:solidFill>
          <a:latin typeface="+mn-lt"/>
        </a:defRPr>
      </a:lvl5pPr>
      <a:lvl6pPr marL="23066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6pPr>
      <a:lvl7pPr marL="27638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7pPr>
      <a:lvl8pPr marL="32210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8pPr>
      <a:lvl9pPr marL="3678238" indent="-177800" algn="l" rtl="0" fontAlgn="base">
        <a:lnSpc>
          <a:spcPct val="90000"/>
        </a:lnSpc>
        <a:spcBef>
          <a:spcPct val="25000"/>
        </a:spcBef>
        <a:spcAft>
          <a:spcPct val="0"/>
        </a:spcAft>
        <a:buClr>
          <a:schemeClr val="tx1"/>
        </a:buClr>
        <a:buFont typeface="Arial" charset="0"/>
        <a:defRPr sz="2400" b="1">
          <a:solidFill>
            <a:srgbClr val="AAAEB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15"/>
          <p:cNvPicPr>
            <a:picLocks noChangeAspect="1" noChangeArrowheads="1"/>
          </p:cNvPicPr>
          <p:nvPr/>
        </p:nvPicPr>
        <p:blipFill>
          <a:blip r:embed="rId13" cstate="print"/>
          <a:srcRect/>
          <a:stretch>
            <a:fillRect/>
          </a:stretch>
        </p:blipFill>
        <p:spPr bwMode="auto">
          <a:xfrm>
            <a:off x="3348038" y="3124200"/>
            <a:ext cx="2452687" cy="608013"/>
          </a:xfrm>
          <a:prstGeom prst="rect">
            <a:avLst/>
          </a:prstGeom>
          <a:noFill/>
          <a:ln w="9525">
            <a:noFill/>
            <a:miter lim="800000"/>
            <a:headEnd/>
            <a:tailEnd/>
          </a:ln>
        </p:spPr>
      </p:pic>
      <p:sp>
        <p:nvSpPr>
          <p:cNvPr id="45074" name="Rectangle 18"/>
          <p:cNvSpPr>
            <a:spLocks noChangeArrowheads="1"/>
          </p:cNvSpPr>
          <p:nvPr/>
        </p:nvSpPr>
        <p:spPr bwMode="ltGray">
          <a:xfrm>
            <a:off x="217488" y="227013"/>
            <a:ext cx="8704262" cy="6403975"/>
          </a:xfrm>
          <a:prstGeom prst="rect">
            <a:avLst/>
          </a:prstGeom>
          <a:solidFill>
            <a:schemeClr val="bg2"/>
          </a:solidFill>
          <a:ln w="9525">
            <a:noFill/>
            <a:miter lim="800000"/>
            <a:headEnd/>
            <a:tailEnd/>
          </a:ln>
          <a:effectLst/>
        </p:spPr>
        <p:txBody>
          <a:bodyPr wrap="none" anchor="ctr"/>
          <a:lstStyle/>
          <a:p>
            <a:pPr algn="ctr" eaLnBrk="0" hangingPunct="0">
              <a:defRPr/>
            </a:pPr>
            <a:endParaRPr lang="en-US" dirty="0"/>
          </a:p>
        </p:txBody>
      </p:sp>
      <p:sp>
        <p:nvSpPr>
          <p:cNvPr id="45086" name="Freeform 30"/>
          <p:cNvSpPr>
            <a:spLocks noEditPoints="1"/>
          </p:cNvSpPr>
          <p:nvPr/>
        </p:nvSpPr>
        <p:spPr bwMode="gray">
          <a:xfrm>
            <a:off x="3452813" y="3151188"/>
            <a:ext cx="2244725" cy="550862"/>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7"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Lst>
  <p:timing>
    <p:tnLst>
      <p:par>
        <p:cTn id="1" dur="indefinite" restart="never" nodeType="tmRoot"/>
      </p:par>
    </p:tnLst>
  </p:timing>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174625" indent="-174625" algn="l" rtl="0" eaLnBrk="0" fontAlgn="base" hangingPunct="0">
        <a:lnSpc>
          <a:spcPct val="110000"/>
        </a:lnSpc>
        <a:spcBef>
          <a:spcPct val="20000"/>
        </a:spcBef>
        <a:spcAft>
          <a:spcPct val="0"/>
        </a:spcAft>
        <a:buClr>
          <a:schemeClr val="bg1"/>
        </a:buClr>
        <a:buFont typeface="Arial" charset="0"/>
        <a:defRPr sz="2400" b="1">
          <a:solidFill>
            <a:schemeClr val="tx1"/>
          </a:solidFill>
          <a:latin typeface="+mn-lt"/>
          <a:ea typeface="+mn-ea"/>
          <a:cs typeface="+mn-cs"/>
        </a:defRPr>
      </a:lvl1pPr>
      <a:lvl2pPr marL="577850" indent="-288925" algn="l" rtl="0" eaLnBrk="0" fontAlgn="base" hangingPunct="0">
        <a:lnSpc>
          <a:spcPct val="110000"/>
        </a:lnSpc>
        <a:spcBef>
          <a:spcPct val="20000"/>
        </a:spcBef>
        <a:spcAft>
          <a:spcPct val="0"/>
        </a:spcAft>
        <a:buFont typeface="Arial" charset="0"/>
        <a:buChar char="•"/>
        <a:defRPr sz="2200">
          <a:solidFill>
            <a:schemeClr val="tx1"/>
          </a:solidFill>
          <a:latin typeface="+mn-lt"/>
        </a:defRPr>
      </a:lvl2pPr>
      <a:lvl3pPr marL="866775" indent="-174625" algn="l" rtl="0" eaLnBrk="0" fontAlgn="base" hangingPunct="0">
        <a:lnSpc>
          <a:spcPct val="110000"/>
        </a:lnSpc>
        <a:spcBef>
          <a:spcPct val="20000"/>
        </a:spcBef>
        <a:spcAft>
          <a:spcPct val="0"/>
        </a:spcAft>
        <a:buFont typeface="Arial" charset="0"/>
        <a:buChar char="–"/>
        <a:defRPr sz="2000">
          <a:solidFill>
            <a:schemeClr val="tx1"/>
          </a:solidFill>
          <a:latin typeface="+mn-lt"/>
        </a:defRPr>
      </a:lvl3pPr>
      <a:lvl4pPr marL="1154113" indent="-173038" algn="l" rtl="0" eaLnBrk="0" fontAlgn="base" hangingPunct="0">
        <a:lnSpc>
          <a:spcPct val="110000"/>
        </a:lnSpc>
        <a:spcBef>
          <a:spcPct val="20000"/>
        </a:spcBef>
        <a:spcAft>
          <a:spcPct val="0"/>
        </a:spcAft>
        <a:buFont typeface="Arial" charset="0"/>
        <a:buChar char="»"/>
        <a:defRPr>
          <a:solidFill>
            <a:schemeClr val="tx1"/>
          </a:solidFill>
          <a:latin typeface="+mn-lt"/>
        </a:defRPr>
      </a:lvl4pPr>
      <a:lvl5pPr marL="1490663" indent="-177800" algn="l" rtl="0" eaLnBrk="0" fontAlgn="base" hangingPunct="0">
        <a:lnSpc>
          <a:spcPct val="110000"/>
        </a:lnSpc>
        <a:spcBef>
          <a:spcPct val="20000"/>
        </a:spcBef>
        <a:spcAft>
          <a:spcPct val="0"/>
        </a:spcAft>
        <a:buFont typeface="Arial" charset="0"/>
        <a:buChar char="•"/>
        <a:defRPr sz="1600">
          <a:solidFill>
            <a:schemeClr val="tx1"/>
          </a:solidFill>
          <a:latin typeface="+mn-lt"/>
        </a:defRPr>
      </a:lvl5pPr>
      <a:lvl6pPr marL="1947863" indent="-177800" algn="l" rtl="0" fontAlgn="base">
        <a:lnSpc>
          <a:spcPct val="110000"/>
        </a:lnSpc>
        <a:spcBef>
          <a:spcPct val="20000"/>
        </a:spcBef>
        <a:spcAft>
          <a:spcPct val="0"/>
        </a:spcAft>
        <a:buFont typeface="Arial" charset="0"/>
        <a:buChar char="•"/>
        <a:defRPr sz="1600">
          <a:solidFill>
            <a:schemeClr val="tx1"/>
          </a:solidFill>
          <a:latin typeface="+mn-lt"/>
        </a:defRPr>
      </a:lvl6pPr>
      <a:lvl7pPr marL="2405063" indent="-177800" algn="l" rtl="0" fontAlgn="base">
        <a:lnSpc>
          <a:spcPct val="110000"/>
        </a:lnSpc>
        <a:spcBef>
          <a:spcPct val="20000"/>
        </a:spcBef>
        <a:spcAft>
          <a:spcPct val="0"/>
        </a:spcAft>
        <a:buFont typeface="Arial" charset="0"/>
        <a:buChar char="•"/>
        <a:defRPr sz="1600">
          <a:solidFill>
            <a:schemeClr val="tx1"/>
          </a:solidFill>
          <a:latin typeface="+mn-lt"/>
        </a:defRPr>
      </a:lvl7pPr>
      <a:lvl8pPr marL="2862263" indent="-177800" algn="l" rtl="0" fontAlgn="base">
        <a:lnSpc>
          <a:spcPct val="110000"/>
        </a:lnSpc>
        <a:spcBef>
          <a:spcPct val="20000"/>
        </a:spcBef>
        <a:spcAft>
          <a:spcPct val="0"/>
        </a:spcAft>
        <a:buFont typeface="Arial" charset="0"/>
        <a:buChar char="•"/>
        <a:defRPr sz="1600">
          <a:solidFill>
            <a:schemeClr val="tx1"/>
          </a:solidFill>
          <a:latin typeface="+mn-lt"/>
        </a:defRPr>
      </a:lvl8pPr>
      <a:lvl9pPr marL="3319463" indent="-177800" algn="l" rtl="0" fontAlgn="base">
        <a:lnSpc>
          <a:spcPct val="110000"/>
        </a:lnSpc>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13" cstate="print"/>
          <a:srcRect/>
          <a:stretch>
            <a:fillRect/>
          </a:stretch>
        </p:blipFill>
        <p:spPr bwMode="auto">
          <a:xfrm>
            <a:off x="3348038" y="3124200"/>
            <a:ext cx="2452687" cy="608013"/>
          </a:xfrm>
          <a:prstGeom prst="rect">
            <a:avLst/>
          </a:prstGeom>
          <a:noFill/>
          <a:ln w="9525">
            <a:noFill/>
            <a:miter lim="800000"/>
            <a:headEnd/>
            <a:tailEnd/>
          </a:ln>
        </p:spPr>
      </p:pic>
      <p:sp>
        <p:nvSpPr>
          <p:cNvPr id="538627" name="Rectangle 3"/>
          <p:cNvSpPr>
            <a:spLocks noChangeArrowheads="1"/>
          </p:cNvSpPr>
          <p:nvPr/>
        </p:nvSpPr>
        <p:spPr bwMode="ltGray">
          <a:xfrm>
            <a:off x="217488" y="227013"/>
            <a:ext cx="8704262" cy="6403975"/>
          </a:xfrm>
          <a:prstGeom prst="rect">
            <a:avLst/>
          </a:prstGeom>
          <a:solidFill>
            <a:schemeClr val="tx2"/>
          </a:solidFill>
          <a:ln w="9525">
            <a:noFill/>
            <a:miter lim="800000"/>
            <a:headEnd/>
            <a:tailEnd/>
          </a:ln>
          <a:effectLst/>
        </p:spPr>
        <p:txBody>
          <a:bodyPr wrap="none" anchor="ctr"/>
          <a:lstStyle/>
          <a:p>
            <a:pPr algn="ctr" eaLnBrk="0" hangingPunct="0">
              <a:defRPr/>
            </a:pPr>
            <a:endParaRPr lang="en-US" dirty="0"/>
          </a:p>
        </p:txBody>
      </p:sp>
      <p:sp>
        <p:nvSpPr>
          <p:cNvPr id="538628" name="Freeform 4"/>
          <p:cNvSpPr>
            <a:spLocks noEditPoints="1"/>
          </p:cNvSpPr>
          <p:nvPr/>
        </p:nvSpPr>
        <p:spPr bwMode="gray">
          <a:xfrm>
            <a:off x="3452813" y="3151188"/>
            <a:ext cx="2244725" cy="550862"/>
          </a:xfrm>
          <a:custGeom>
            <a:avLst/>
            <a:gdLst/>
            <a:ahLst/>
            <a:cxnLst>
              <a:cxn ang="0">
                <a:pos x="122" y="44"/>
              </a:cxn>
              <a:cxn ang="0">
                <a:pos x="16" y="61"/>
              </a:cxn>
              <a:cxn ang="0">
                <a:pos x="110" y="59"/>
              </a:cxn>
              <a:cxn ang="0">
                <a:pos x="63" y="116"/>
              </a:cxn>
              <a:cxn ang="0">
                <a:pos x="412" y="77"/>
              </a:cxn>
              <a:cxn ang="0">
                <a:pos x="402" y="119"/>
              </a:cxn>
              <a:cxn ang="0">
                <a:pos x="433" y="80"/>
              </a:cxn>
              <a:cxn ang="0">
                <a:pos x="471" y="77"/>
              </a:cxn>
              <a:cxn ang="0">
                <a:pos x="464" y="121"/>
              </a:cxn>
              <a:cxn ang="0">
                <a:pos x="285" y="119"/>
              </a:cxn>
              <a:cxn ang="0">
                <a:pos x="330" y="67"/>
              </a:cxn>
              <a:cxn ang="0">
                <a:pos x="357" y="119"/>
              </a:cxn>
              <a:cxn ang="0">
                <a:pos x="696" y="116"/>
              </a:cxn>
              <a:cxn ang="0">
                <a:pos x="570" y="119"/>
              </a:cxn>
              <a:cxn ang="0">
                <a:pos x="543" y="99"/>
              </a:cxn>
              <a:cxn ang="0">
                <a:pos x="519" y="84"/>
              </a:cxn>
              <a:cxn ang="0">
                <a:pos x="693" y="114"/>
              </a:cxn>
              <a:cxn ang="0">
                <a:pos x="691" y="118"/>
              </a:cxn>
              <a:cxn ang="0">
                <a:pos x="687" y="152"/>
              </a:cxn>
              <a:cxn ang="0">
                <a:pos x="687" y="152"/>
              </a:cxn>
              <a:cxn ang="0">
                <a:pos x="688" y="148"/>
              </a:cxn>
              <a:cxn ang="0">
                <a:pos x="686" y="149"/>
              </a:cxn>
              <a:cxn ang="0">
                <a:pos x="673" y="87"/>
              </a:cxn>
              <a:cxn ang="0">
                <a:pos x="666" y="97"/>
              </a:cxn>
              <a:cxn ang="0">
                <a:pos x="679" y="115"/>
              </a:cxn>
              <a:cxn ang="0">
                <a:pos x="246" y="101"/>
              </a:cxn>
              <a:cxn ang="0">
                <a:pos x="275" y="119"/>
              </a:cxn>
              <a:cxn ang="0">
                <a:pos x="163" y="77"/>
              </a:cxn>
              <a:cxn ang="0">
                <a:pos x="157" y="101"/>
              </a:cxn>
              <a:cxn ang="0">
                <a:pos x="198" y="67"/>
              </a:cxn>
              <a:cxn ang="0">
                <a:pos x="638" y="115"/>
              </a:cxn>
              <a:cxn ang="0">
                <a:pos x="644" y="71"/>
              </a:cxn>
              <a:cxn ang="0">
                <a:pos x="581" y="163"/>
              </a:cxn>
              <a:cxn ang="0">
                <a:pos x="584" y="171"/>
              </a:cxn>
              <a:cxn ang="0">
                <a:pos x="320" y="158"/>
              </a:cxn>
              <a:cxn ang="0">
                <a:pos x="318" y="148"/>
              </a:cxn>
              <a:cxn ang="0">
                <a:pos x="325" y="145"/>
              </a:cxn>
              <a:cxn ang="0">
                <a:pos x="559" y="146"/>
              </a:cxn>
              <a:cxn ang="0">
                <a:pos x="664" y="153"/>
              </a:cxn>
              <a:cxn ang="0">
                <a:pos x="622" y="171"/>
              </a:cxn>
              <a:cxn ang="0">
                <a:pos x="602" y="171"/>
              </a:cxn>
              <a:cxn ang="0">
                <a:pos x="641" y="168"/>
              </a:cxn>
              <a:cxn ang="0">
                <a:pos x="645" y="166"/>
              </a:cxn>
              <a:cxn ang="0">
                <a:pos x="650" y="158"/>
              </a:cxn>
              <a:cxn ang="0">
                <a:pos x="523" y="151"/>
              </a:cxn>
              <a:cxn ang="0">
                <a:pos x="518" y="158"/>
              </a:cxn>
              <a:cxn ang="0">
                <a:pos x="416" y="166"/>
              </a:cxn>
              <a:cxn ang="0">
                <a:pos x="416" y="166"/>
              </a:cxn>
              <a:cxn ang="0">
                <a:pos x="418" y="148"/>
              </a:cxn>
              <a:cxn ang="0">
                <a:pos x="304" y="151"/>
              </a:cxn>
              <a:cxn ang="0">
                <a:pos x="302" y="161"/>
              </a:cxn>
              <a:cxn ang="0">
                <a:pos x="305" y="159"/>
              </a:cxn>
              <a:cxn ang="0">
                <a:pos x="377" y="153"/>
              </a:cxn>
              <a:cxn ang="0">
                <a:pos x="448" y="171"/>
              </a:cxn>
              <a:cxn ang="0">
                <a:pos x="348" y="146"/>
              </a:cxn>
              <a:cxn ang="0">
                <a:pos x="358" y="162"/>
              </a:cxn>
              <a:cxn ang="0">
                <a:pos x="474" y="171"/>
              </a:cxn>
              <a:cxn ang="0">
                <a:pos x="489" y="146"/>
              </a:cxn>
              <a:cxn ang="0">
                <a:pos x="504" y="146"/>
              </a:cxn>
            </a:cxnLst>
            <a:rect l="0" t="0" r="r" b="b"/>
            <a:pathLst>
              <a:path w="697" h="171">
                <a:moveTo>
                  <a:pt x="63" y="0"/>
                </a:moveTo>
                <a:cubicBezTo>
                  <a:pt x="21" y="0"/>
                  <a:pt x="2" y="39"/>
                  <a:pt x="1" y="41"/>
                </a:cubicBezTo>
                <a:cubicBezTo>
                  <a:pt x="1" y="41"/>
                  <a:pt x="0" y="41"/>
                  <a:pt x="0" y="42"/>
                </a:cubicBezTo>
                <a:cubicBezTo>
                  <a:pt x="0" y="44"/>
                  <a:pt x="1" y="46"/>
                  <a:pt x="3" y="46"/>
                </a:cubicBezTo>
                <a:cubicBezTo>
                  <a:pt x="4" y="46"/>
                  <a:pt x="4" y="45"/>
                  <a:pt x="5" y="45"/>
                </a:cubicBezTo>
                <a:cubicBezTo>
                  <a:pt x="5" y="45"/>
                  <a:pt x="22" y="12"/>
                  <a:pt x="63" y="12"/>
                </a:cubicBezTo>
                <a:cubicBezTo>
                  <a:pt x="104" y="12"/>
                  <a:pt x="122" y="44"/>
                  <a:pt x="122" y="44"/>
                </a:cubicBezTo>
                <a:cubicBezTo>
                  <a:pt x="123" y="44"/>
                  <a:pt x="123" y="44"/>
                  <a:pt x="124" y="44"/>
                </a:cubicBezTo>
                <a:cubicBezTo>
                  <a:pt x="125" y="44"/>
                  <a:pt x="127" y="43"/>
                  <a:pt x="127" y="41"/>
                </a:cubicBezTo>
                <a:cubicBezTo>
                  <a:pt x="127" y="40"/>
                  <a:pt x="126" y="39"/>
                  <a:pt x="126" y="39"/>
                </a:cubicBezTo>
                <a:cubicBezTo>
                  <a:pt x="125" y="38"/>
                  <a:pt x="106" y="0"/>
                  <a:pt x="63" y="0"/>
                </a:cubicBezTo>
                <a:moveTo>
                  <a:pt x="63" y="31"/>
                </a:moveTo>
                <a:cubicBezTo>
                  <a:pt x="31" y="31"/>
                  <a:pt x="17" y="59"/>
                  <a:pt x="17" y="60"/>
                </a:cubicBezTo>
                <a:cubicBezTo>
                  <a:pt x="17" y="60"/>
                  <a:pt x="16" y="60"/>
                  <a:pt x="16" y="61"/>
                </a:cubicBezTo>
                <a:cubicBezTo>
                  <a:pt x="16" y="62"/>
                  <a:pt x="17" y="63"/>
                  <a:pt x="18" y="63"/>
                </a:cubicBezTo>
                <a:cubicBezTo>
                  <a:pt x="19" y="63"/>
                  <a:pt x="19" y="63"/>
                  <a:pt x="20" y="63"/>
                </a:cubicBezTo>
                <a:cubicBezTo>
                  <a:pt x="20" y="63"/>
                  <a:pt x="34" y="40"/>
                  <a:pt x="63" y="40"/>
                </a:cubicBezTo>
                <a:cubicBezTo>
                  <a:pt x="92" y="40"/>
                  <a:pt x="107" y="62"/>
                  <a:pt x="107" y="62"/>
                </a:cubicBezTo>
                <a:cubicBezTo>
                  <a:pt x="107" y="62"/>
                  <a:pt x="107" y="62"/>
                  <a:pt x="108" y="62"/>
                </a:cubicBezTo>
                <a:cubicBezTo>
                  <a:pt x="109" y="62"/>
                  <a:pt x="110" y="61"/>
                  <a:pt x="110" y="60"/>
                </a:cubicBezTo>
                <a:cubicBezTo>
                  <a:pt x="110" y="59"/>
                  <a:pt x="110" y="59"/>
                  <a:pt x="110" y="59"/>
                </a:cubicBezTo>
                <a:cubicBezTo>
                  <a:pt x="109" y="58"/>
                  <a:pt x="95" y="31"/>
                  <a:pt x="63" y="31"/>
                </a:cubicBezTo>
                <a:moveTo>
                  <a:pt x="63" y="71"/>
                </a:moveTo>
                <a:cubicBezTo>
                  <a:pt x="52" y="71"/>
                  <a:pt x="43" y="79"/>
                  <a:pt x="41" y="90"/>
                </a:cubicBezTo>
                <a:cubicBezTo>
                  <a:pt x="41" y="90"/>
                  <a:pt x="41" y="90"/>
                  <a:pt x="41" y="90"/>
                </a:cubicBezTo>
                <a:cubicBezTo>
                  <a:pt x="41" y="90"/>
                  <a:pt x="41" y="90"/>
                  <a:pt x="41" y="90"/>
                </a:cubicBezTo>
                <a:cubicBezTo>
                  <a:pt x="41" y="91"/>
                  <a:pt x="41" y="92"/>
                  <a:pt x="41" y="94"/>
                </a:cubicBezTo>
                <a:cubicBezTo>
                  <a:pt x="41" y="106"/>
                  <a:pt x="51" y="116"/>
                  <a:pt x="63" y="116"/>
                </a:cubicBezTo>
                <a:cubicBezTo>
                  <a:pt x="76" y="116"/>
                  <a:pt x="86" y="106"/>
                  <a:pt x="86" y="94"/>
                </a:cubicBezTo>
                <a:cubicBezTo>
                  <a:pt x="86" y="81"/>
                  <a:pt x="76" y="71"/>
                  <a:pt x="63" y="71"/>
                </a:cubicBezTo>
                <a:moveTo>
                  <a:pt x="421" y="85"/>
                </a:moveTo>
                <a:cubicBezTo>
                  <a:pt x="420" y="92"/>
                  <a:pt x="415" y="92"/>
                  <a:pt x="410" y="92"/>
                </a:cubicBezTo>
                <a:cubicBezTo>
                  <a:pt x="406" y="92"/>
                  <a:pt x="406" y="92"/>
                  <a:pt x="406" y="92"/>
                </a:cubicBezTo>
                <a:cubicBezTo>
                  <a:pt x="409" y="77"/>
                  <a:pt x="409" y="77"/>
                  <a:pt x="409" y="77"/>
                </a:cubicBezTo>
                <a:cubicBezTo>
                  <a:pt x="412" y="77"/>
                  <a:pt x="412" y="77"/>
                  <a:pt x="412" y="77"/>
                </a:cubicBezTo>
                <a:cubicBezTo>
                  <a:pt x="415" y="77"/>
                  <a:pt x="418" y="77"/>
                  <a:pt x="420" y="79"/>
                </a:cubicBezTo>
                <a:cubicBezTo>
                  <a:pt x="421" y="80"/>
                  <a:pt x="421" y="82"/>
                  <a:pt x="421" y="85"/>
                </a:cubicBezTo>
                <a:moveTo>
                  <a:pt x="418" y="67"/>
                </a:moveTo>
                <a:cubicBezTo>
                  <a:pt x="399" y="67"/>
                  <a:pt x="399" y="67"/>
                  <a:pt x="399" y="67"/>
                </a:cubicBezTo>
                <a:cubicBezTo>
                  <a:pt x="399" y="69"/>
                  <a:pt x="392" y="114"/>
                  <a:pt x="391" y="119"/>
                </a:cubicBezTo>
                <a:cubicBezTo>
                  <a:pt x="391" y="119"/>
                  <a:pt x="391" y="119"/>
                  <a:pt x="391" y="119"/>
                </a:cubicBezTo>
                <a:cubicBezTo>
                  <a:pt x="402" y="119"/>
                  <a:pt x="402" y="119"/>
                  <a:pt x="402" y="119"/>
                </a:cubicBezTo>
                <a:cubicBezTo>
                  <a:pt x="403" y="117"/>
                  <a:pt x="405" y="101"/>
                  <a:pt x="405" y="101"/>
                </a:cubicBezTo>
                <a:cubicBezTo>
                  <a:pt x="408" y="101"/>
                  <a:pt x="408" y="101"/>
                  <a:pt x="408" y="101"/>
                </a:cubicBezTo>
                <a:cubicBezTo>
                  <a:pt x="411" y="108"/>
                  <a:pt x="416" y="118"/>
                  <a:pt x="416" y="119"/>
                </a:cubicBezTo>
                <a:cubicBezTo>
                  <a:pt x="430" y="119"/>
                  <a:pt x="430" y="119"/>
                  <a:pt x="430" y="119"/>
                </a:cubicBezTo>
                <a:cubicBezTo>
                  <a:pt x="429" y="117"/>
                  <a:pt x="423" y="106"/>
                  <a:pt x="420" y="100"/>
                </a:cubicBezTo>
                <a:cubicBezTo>
                  <a:pt x="427" y="98"/>
                  <a:pt x="432" y="93"/>
                  <a:pt x="433" y="84"/>
                </a:cubicBezTo>
                <a:cubicBezTo>
                  <a:pt x="433" y="83"/>
                  <a:pt x="433" y="81"/>
                  <a:pt x="433" y="80"/>
                </a:cubicBezTo>
                <a:cubicBezTo>
                  <a:pt x="433" y="77"/>
                  <a:pt x="432" y="74"/>
                  <a:pt x="431" y="72"/>
                </a:cubicBezTo>
                <a:cubicBezTo>
                  <a:pt x="428" y="69"/>
                  <a:pt x="424" y="67"/>
                  <a:pt x="418" y="67"/>
                </a:cubicBezTo>
                <a:moveTo>
                  <a:pt x="484" y="92"/>
                </a:moveTo>
                <a:cubicBezTo>
                  <a:pt x="482" y="102"/>
                  <a:pt x="474" y="109"/>
                  <a:pt x="466" y="109"/>
                </a:cubicBezTo>
                <a:cubicBezTo>
                  <a:pt x="462" y="109"/>
                  <a:pt x="459" y="108"/>
                  <a:pt x="456" y="105"/>
                </a:cubicBezTo>
                <a:cubicBezTo>
                  <a:pt x="454" y="102"/>
                  <a:pt x="453" y="97"/>
                  <a:pt x="453" y="92"/>
                </a:cubicBezTo>
                <a:cubicBezTo>
                  <a:pt x="454" y="84"/>
                  <a:pt x="462" y="77"/>
                  <a:pt x="471" y="77"/>
                </a:cubicBezTo>
                <a:cubicBezTo>
                  <a:pt x="475" y="77"/>
                  <a:pt x="478" y="79"/>
                  <a:pt x="481" y="82"/>
                </a:cubicBezTo>
                <a:cubicBezTo>
                  <a:pt x="483" y="85"/>
                  <a:pt x="484" y="88"/>
                  <a:pt x="484" y="92"/>
                </a:cubicBezTo>
                <a:moveTo>
                  <a:pt x="491" y="73"/>
                </a:moveTo>
                <a:cubicBezTo>
                  <a:pt x="486" y="68"/>
                  <a:pt x="480" y="66"/>
                  <a:pt x="473" y="66"/>
                </a:cubicBezTo>
                <a:cubicBezTo>
                  <a:pt x="458" y="66"/>
                  <a:pt x="444" y="78"/>
                  <a:pt x="441" y="92"/>
                </a:cubicBezTo>
                <a:cubicBezTo>
                  <a:pt x="440" y="101"/>
                  <a:pt x="442" y="108"/>
                  <a:pt x="446" y="113"/>
                </a:cubicBezTo>
                <a:cubicBezTo>
                  <a:pt x="451" y="118"/>
                  <a:pt x="457" y="121"/>
                  <a:pt x="464" y="121"/>
                </a:cubicBezTo>
                <a:cubicBezTo>
                  <a:pt x="480" y="121"/>
                  <a:pt x="493" y="109"/>
                  <a:pt x="495" y="92"/>
                </a:cubicBezTo>
                <a:cubicBezTo>
                  <a:pt x="497" y="85"/>
                  <a:pt x="495" y="78"/>
                  <a:pt x="491" y="73"/>
                </a:cubicBezTo>
                <a:moveTo>
                  <a:pt x="325" y="99"/>
                </a:moveTo>
                <a:cubicBezTo>
                  <a:pt x="325" y="102"/>
                  <a:pt x="325" y="102"/>
                  <a:pt x="325" y="102"/>
                </a:cubicBezTo>
                <a:cubicBezTo>
                  <a:pt x="325" y="102"/>
                  <a:pt x="305" y="68"/>
                  <a:pt x="304" y="67"/>
                </a:cubicBezTo>
                <a:cubicBezTo>
                  <a:pt x="293" y="67"/>
                  <a:pt x="293" y="67"/>
                  <a:pt x="293" y="67"/>
                </a:cubicBezTo>
                <a:cubicBezTo>
                  <a:pt x="292" y="69"/>
                  <a:pt x="285" y="117"/>
                  <a:pt x="285" y="119"/>
                </a:cubicBezTo>
                <a:cubicBezTo>
                  <a:pt x="296" y="119"/>
                  <a:pt x="296" y="119"/>
                  <a:pt x="296" y="119"/>
                </a:cubicBezTo>
                <a:cubicBezTo>
                  <a:pt x="296" y="117"/>
                  <a:pt x="301" y="87"/>
                  <a:pt x="301" y="87"/>
                </a:cubicBezTo>
                <a:cubicBezTo>
                  <a:pt x="301" y="84"/>
                  <a:pt x="301" y="84"/>
                  <a:pt x="301" y="84"/>
                </a:cubicBezTo>
                <a:cubicBezTo>
                  <a:pt x="301" y="84"/>
                  <a:pt x="321" y="118"/>
                  <a:pt x="322" y="119"/>
                </a:cubicBezTo>
                <a:cubicBezTo>
                  <a:pt x="333" y="119"/>
                  <a:pt x="333" y="119"/>
                  <a:pt x="333" y="119"/>
                </a:cubicBezTo>
                <a:cubicBezTo>
                  <a:pt x="334" y="117"/>
                  <a:pt x="341" y="69"/>
                  <a:pt x="341" y="67"/>
                </a:cubicBezTo>
                <a:cubicBezTo>
                  <a:pt x="330" y="67"/>
                  <a:pt x="330" y="67"/>
                  <a:pt x="330" y="67"/>
                </a:cubicBezTo>
                <a:cubicBezTo>
                  <a:pt x="330" y="69"/>
                  <a:pt x="325" y="99"/>
                  <a:pt x="325" y="99"/>
                </a:cubicBezTo>
                <a:moveTo>
                  <a:pt x="385" y="77"/>
                </a:moveTo>
                <a:cubicBezTo>
                  <a:pt x="386" y="67"/>
                  <a:pt x="386" y="67"/>
                  <a:pt x="386" y="67"/>
                </a:cubicBezTo>
                <a:cubicBezTo>
                  <a:pt x="352" y="67"/>
                  <a:pt x="352" y="67"/>
                  <a:pt x="352" y="67"/>
                </a:cubicBezTo>
                <a:cubicBezTo>
                  <a:pt x="350" y="77"/>
                  <a:pt x="350" y="77"/>
                  <a:pt x="350" y="77"/>
                </a:cubicBezTo>
                <a:cubicBezTo>
                  <a:pt x="363" y="77"/>
                  <a:pt x="363" y="77"/>
                  <a:pt x="363" y="77"/>
                </a:cubicBezTo>
                <a:cubicBezTo>
                  <a:pt x="357" y="119"/>
                  <a:pt x="357" y="119"/>
                  <a:pt x="357" y="119"/>
                </a:cubicBezTo>
                <a:cubicBezTo>
                  <a:pt x="368" y="119"/>
                  <a:pt x="368" y="119"/>
                  <a:pt x="368" y="119"/>
                </a:cubicBezTo>
                <a:cubicBezTo>
                  <a:pt x="374" y="77"/>
                  <a:pt x="374" y="77"/>
                  <a:pt x="374" y="77"/>
                </a:cubicBezTo>
                <a:lnTo>
                  <a:pt x="385" y="77"/>
                </a:lnTo>
                <a:close/>
                <a:moveTo>
                  <a:pt x="692" y="119"/>
                </a:moveTo>
                <a:cubicBezTo>
                  <a:pt x="690" y="119"/>
                  <a:pt x="688" y="118"/>
                  <a:pt x="688" y="116"/>
                </a:cubicBezTo>
                <a:cubicBezTo>
                  <a:pt x="688" y="113"/>
                  <a:pt x="690" y="112"/>
                  <a:pt x="692" y="112"/>
                </a:cubicBezTo>
                <a:cubicBezTo>
                  <a:pt x="694" y="112"/>
                  <a:pt x="696" y="113"/>
                  <a:pt x="696" y="116"/>
                </a:cubicBezTo>
                <a:cubicBezTo>
                  <a:pt x="696" y="118"/>
                  <a:pt x="694" y="119"/>
                  <a:pt x="692" y="119"/>
                </a:cubicBezTo>
                <a:moveTo>
                  <a:pt x="692" y="111"/>
                </a:moveTo>
                <a:cubicBezTo>
                  <a:pt x="690" y="111"/>
                  <a:pt x="688" y="113"/>
                  <a:pt x="688" y="116"/>
                </a:cubicBezTo>
                <a:cubicBezTo>
                  <a:pt x="688" y="118"/>
                  <a:pt x="690" y="120"/>
                  <a:pt x="692" y="120"/>
                </a:cubicBezTo>
                <a:cubicBezTo>
                  <a:pt x="695" y="120"/>
                  <a:pt x="697" y="118"/>
                  <a:pt x="697" y="116"/>
                </a:cubicBezTo>
                <a:cubicBezTo>
                  <a:pt x="697" y="113"/>
                  <a:pt x="695" y="111"/>
                  <a:pt x="692" y="111"/>
                </a:cubicBezTo>
                <a:moveTo>
                  <a:pt x="570" y="119"/>
                </a:moveTo>
                <a:cubicBezTo>
                  <a:pt x="581" y="119"/>
                  <a:pt x="581" y="119"/>
                  <a:pt x="581" y="119"/>
                </a:cubicBezTo>
                <a:cubicBezTo>
                  <a:pt x="581" y="117"/>
                  <a:pt x="589" y="69"/>
                  <a:pt x="589" y="67"/>
                </a:cubicBezTo>
                <a:cubicBezTo>
                  <a:pt x="578" y="67"/>
                  <a:pt x="578" y="67"/>
                  <a:pt x="578" y="67"/>
                </a:cubicBezTo>
                <a:cubicBezTo>
                  <a:pt x="577" y="69"/>
                  <a:pt x="570" y="117"/>
                  <a:pt x="570" y="119"/>
                </a:cubicBezTo>
                <a:moveTo>
                  <a:pt x="559" y="67"/>
                </a:moveTo>
                <a:cubicBezTo>
                  <a:pt x="548" y="67"/>
                  <a:pt x="548" y="67"/>
                  <a:pt x="548" y="67"/>
                </a:cubicBezTo>
                <a:cubicBezTo>
                  <a:pt x="548" y="69"/>
                  <a:pt x="543" y="99"/>
                  <a:pt x="543" y="99"/>
                </a:cubicBezTo>
                <a:cubicBezTo>
                  <a:pt x="542" y="102"/>
                  <a:pt x="542" y="102"/>
                  <a:pt x="542" y="102"/>
                </a:cubicBezTo>
                <a:cubicBezTo>
                  <a:pt x="542" y="102"/>
                  <a:pt x="523" y="68"/>
                  <a:pt x="522" y="67"/>
                </a:cubicBezTo>
                <a:cubicBezTo>
                  <a:pt x="510" y="67"/>
                  <a:pt x="510" y="67"/>
                  <a:pt x="510" y="67"/>
                </a:cubicBezTo>
                <a:cubicBezTo>
                  <a:pt x="510" y="69"/>
                  <a:pt x="503" y="117"/>
                  <a:pt x="503" y="119"/>
                </a:cubicBezTo>
                <a:cubicBezTo>
                  <a:pt x="514" y="119"/>
                  <a:pt x="514" y="119"/>
                  <a:pt x="514" y="119"/>
                </a:cubicBezTo>
                <a:cubicBezTo>
                  <a:pt x="514" y="117"/>
                  <a:pt x="519" y="87"/>
                  <a:pt x="519" y="87"/>
                </a:cubicBezTo>
                <a:cubicBezTo>
                  <a:pt x="519" y="84"/>
                  <a:pt x="519" y="84"/>
                  <a:pt x="519" y="84"/>
                </a:cubicBezTo>
                <a:cubicBezTo>
                  <a:pt x="519" y="84"/>
                  <a:pt x="539" y="118"/>
                  <a:pt x="539" y="119"/>
                </a:cubicBezTo>
                <a:cubicBezTo>
                  <a:pt x="551" y="119"/>
                  <a:pt x="551" y="119"/>
                  <a:pt x="551" y="119"/>
                </a:cubicBezTo>
                <a:cubicBezTo>
                  <a:pt x="551" y="117"/>
                  <a:pt x="559" y="69"/>
                  <a:pt x="559" y="67"/>
                </a:cubicBezTo>
                <a:moveTo>
                  <a:pt x="692" y="115"/>
                </a:moveTo>
                <a:cubicBezTo>
                  <a:pt x="691" y="115"/>
                  <a:pt x="691" y="115"/>
                  <a:pt x="691" y="115"/>
                </a:cubicBezTo>
                <a:cubicBezTo>
                  <a:pt x="691" y="114"/>
                  <a:pt x="691" y="114"/>
                  <a:pt x="691" y="114"/>
                </a:cubicBezTo>
                <a:cubicBezTo>
                  <a:pt x="693" y="114"/>
                  <a:pt x="693" y="114"/>
                  <a:pt x="693" y="114"/>
                </a:cubicBezTo>
                <a:cubicBezTo>
                  <a:pt x="693" y="114"/>
                  <a:pt x="694" y="114"/>
                  <a:pt x="694" y="115"/>
                </a:cubicBezTo>
                <a:cubicBezTo>
                  <a:pt x="694" y="115"/>
                  <a:pt x="693" y="115"/>
                  <a:pt x="692" y="115"/>
                </a:cubicBezTo>
                <a:moveTo>
                  <a:pt x="695" y="114"/>
                </a:moveTo>
                <a:cubicBezTo>
                  <a:pt x="695" y="113"/>
                  <a:pt x="694" y="113"/>
                  <a:pt x="693" y="113"/>
                </a:cubicBezTo>
                <a:cubicBezTo>
                  <a:pt x="691" y="113"/>
                  <a:pt x="691" y="113"/>
                  <a:pt x="691" y="113"/>
                </a:cubicBezTo>
                <a:cubicBezTo>
                  <a:pt x="691" y="118"/>
                  <a:pt x="691" y="118"/>
                  <a:pt x="691" y="118"/>
                </a:cubicBezTo>
                <a:cubicBezTo>
                  <a:pt x="691" y="118"/>
                  <a:pt x="691" y="118"/>
                  <a:pt x="691" y="118"/>
                </a:cubicBezTo>
                <a:cubicBezTo>
                  <a:pt x="691" y="116"/>
                  <a:pt x="691" y="116"/>
                  <a:pt x="691" y="116"/>
                </a:cubicBezTo>
                <a:cubicBezTo>
                  <a:pt x="692" y="116"/>
                  <a:pt x="692" y="116"/>
                  <a:pt x="692" y="116"/>
                </a:cubicBezTo>
                <a:cubicBezTo>
                  <a:pt x="694" y="118"/>
                  <a:pt x="694" y="118"/>
                  <a:pt x="694" y="118"/>
                </a:cubicBezTo>
                <a:cubicBezTo>
                  <a:pt x="694" y="118"/>
                  <a:pt x="694" y="118"/>
                  <a:pt x="694" y="118"/>
                </a:cubicBezTo>
                <a:cubicBezTo>
                  <a:pt x="693" y="116"/>
                  <a:pt x="693" y="116"/>
                  <a:pt x="693" y="116"/>
                </a:cubicBezTo>
                <a:cubicBezTo>
                  <a:pt x="694" y="116"/>
                  <a:pt x="695" y="115"/>
                  <a:pt x="695" y="114"/>
                </a:cubicBezTo>
                <a:moveTo>
                  <a:pt x="687" y="152"/>
                </a:moveTo>
                <a:cubicBezTo>
                  <a:pt x="685" y="152"/>
                  <a:pt x="684" y="150"/>
                  <a:pt x="684" y="149"/>
                </a:cubicBezTo>
                <a:cubicBezTo>
                  <a:pt x="684" y="147"/>
                  <a:pt x="685" y="146"/>
                  <a:pt x="687" y="146"/>
                </a:cubicBezTo>
                <a:cubicBezTo>
                  <a:pt x="689" y="146"/>
                  <a:pt x="690" y="147"/>
                  <a:pt x="690" y="149"/>
                </a:cubicBezTo>
                <a:cubicBezTo>
                  <a:pt x="690" y="150"/>
                  <a:pt x="689" y="152"/>
                  <a:pt x="687" y="152"/>
                </a:cubicBezTo>
                <a:moveTo>
                  <a:pt x="687" y="145"/>
                </a:moveTo>
                <a:cubicBezTo>
                  <a:pt x="685" y="145"/>
                  <a:pt x="683" y="147"/>
                  <a:pt x="683" y="149"/>
                </a:cubicBezTo>
                <a:cubicBezTo>
                  <a:pt x="683" y="151"/>
                  <a:pt x="685" y="152"/>
                  <a:pt x="687" y="152"/>
                </a:cubicBezTo>
                <a:cubicBezTo>
                  <a:pt x="689" y="152"/>
                  <a:pt x="691" y="151"/>
                  <a:pt x="691" y="149"/>
                </a:cubicBezTo>
                <a:cubicBezTo>
                  <a:pt x="691" y="147"/>
                  <a:pt x="689" y="145"/>
                  <a:pt x="687" y="145"/>
                </a:cubicBezTo>
                <a:moveTo>
                  <a:pt x="687" y="148"/>
                </a:moveTo>
                <a:cubicBezTo>
                  <a:pt x="686" y="148"/>
                  <a:pt x="686" y="148"/>
                  <a:pt x="686" y="148"/>
                </a:cubicBezTo>
                <a:cubicBezTo>
                  <a:pt x="686" y="147"/>
                  <a:pt x="686" y="147"/>
                  <a:pt x="686" y="147"/>
                </a:cubicBezTo>
                <a:cubicBezTo>
                  <a:pt x="687" y="147"/>
                  <a:pt x="687" y="147"/>
                  <a:pt x="687" y="147"/>
                </a:cubicBezTo>
                <a:cubicBezTo>
                  <a:pt x="688" y="147"/>
                  <a:pt x="688" y="147"/>
                  <a:pt x="688" y="148"/>
                </a:cubicBezTo>
                <a:cubicBezTo>
                  <a:pt x="688" y="148"/>
                  <a:pt x="687" y="148"/>
                  <a:pt x="687" y="148"/>
                </a:cubicBezTo>
                <a:moveTo>
                  <a:pt x="689" y="148"/>
                </a:moveTo>
                <a:cubicBezTo>
                  <a:pt x="689" y="147"/>
                  <a:pt x="688" y="147"/>
                  <a:pt x="687" y="147"/>
                </a:cubicBezTo>
                <a:cubicBezTo>
                  <a:pt x="686" y="147"/>
                  <a:pt x="686" y="147"/>
                  <a:pt x="686" y="147"/>
                </a:cubicBezTo>
                <a:cubicBezTo>
                  <a:pt x="686" y="151"/>
                  <a:pt x="686" y="151"/>
                  <a:pt x="686" y="151"/>
                </a:cubicBezTo>
                <a:cubicBezTo>
                  <a:pt x="686" y="151"/>
                  <a:pt x="686" y="151"/>
                  <a:pt x="686" y="151"/>
                </a:cubicBezTo>
                <a:cubicBezTo>
                  <a:pt x="686" y="149"/>
                  <a:pt x="686" y="149"/>
                  <a:pt x="686" y="149"/>
                </a:cubicBezTo>
                <a:cubicBezTo>
                  <a:pt x="687" y="149"/>
                  <a:pt x="687" y="149"/>
                  <a:pt x="687" y="149"/>
                </a:cubicBezTo>
                <a:cubicBezTo>
                  <a:pt x="688" y="151"/>
                  <a:pt x="688" y="151"/>
                  <a:pt x="688" y="151"/>
                </a:cubicBezTo>
                <a:cubicBezTo>
                  <a:pt x="689" y="151"/>
                  <a:pt x="689" y="151"/>
                  <a:pt x="689" y="151"/>
                </a:cubicBezTo>
                <a:cubicBezTo>
                  <a:pt x="688" y="149"/>
                  <a:pt x="688" y="149"/>
                  <a:pt x="688" y="149"/>
                </a:cubicBezTo>
                <a:cubicBezTo>
                  <a:pt x="688" y="149"/>
                  <a:pt x="689" y="149"/>
                  <a:pt x="689" y="148"/>
                </a:cubicBezTo>
                <a:moveTo>
                  <a:pt x="676" y="88"/>
                </a:moveTo>
                <a:cubicBezTo>
                  <a:pt x="676" y="88"/>
                  <a:pt x="673" y="87"/>
                  <a:pt x="673" y="87"/>
                </a:cubicBezTo>
                <a:cubicBezTo>
                  <a:pt x="671" y="86"/>
                  <a:pt x="666" y="85"/>
                  <a:pt x="667" y="81"/>
                </a:cubicBezTo>
                <a:cubicBezTo>
                  <a:pt x="668" y="77"/>
                  <a:pt x="672" y="76"/>
                  <a:pt x="674" y="76"/>
                </a:cubicBezTo>
                <a:cubicBezTo>
                  <a:pt x="677" y="76"/>
                  <a:pt x="680" y="77"/>
                  <a:pt x="682" y="79"/>
                </a:cubicBezTo>
                <a:cubicBezTo>
                  <a:pt x="683" y="78"/>
                  <a:pt x="687" y="71"/>
                  <a:pt x="688" y="70"/>
                </a:cubicBezTo>
                <a:cubicBezTo>
                  <a:pt x="684" y="67"/>
                  <a:pt x="679" y="66"/>
                  <a:pt x="674" y="66"/>
                </a:cubicBezTo>
                <a:cubicBezTo>
                  <a:pt x="664" y="66"/>
                  <a:pt x="657" y="73"/>
                  <a:pt x="655" y="83"/>
                </a:cubicBezTo>
                <a:cubicBezTo>
                  <a:pt x="654" y="93"/>
                  <a:pt x="658" y="95"/>
                  <a:pt x="666" y="97"/>
                </a:cubicBezTo>
                <a:cubicBezTo>
                  <a:pt x="666" y="97"/>
                  <a:pt x="666" y="97"/>
                  <a:pt x="666" y="97"/>
                </a:cubicBezTo>
                <a:cubicBezTo>
                  <a:pt x="669" y="98"/>
                  <a:pt x="674" y="100"/>
                  <a:pt x="673" y="104"/>
                </a:cubicBezTo>
                <a:cubicBezTo>
                  <a:pt x="673" y="109"/>
                  <a:pt x="669" y="110"/>
                  <a:pt x="665" y="110"/>
                </a:cubicBezTo>
                <a:cubicBezTo>
                  <a:pt x="662" y="110"/>
                  <a:pt x="658" y="109"/>
                  <a:pt x="655" y="105"/>
                </a:cubicBezTo>
                <a:cubicBezTo>
                  <a:pt x="654" y="107"/>
                  <a:pt x="649" y="114"/>
                  <a:pt x="648" y="115"/>
                </a:cubicBezTo>
                <a:cubicBezTo>
                  <a:pt x="653" y="118"/>
                  <a:pt x="658" y="120"/>
                  <a:pt x="664" y="120"/>
                </a:cubicBezTo>
                <a:cubicBezTo>
                  <a:pt x="669" y="120"/>
                  <a:pt x="675" y="119"/>
                  <a:pt x="679" y="115"/>
                </a:cubicBezTo>
                <a:cubicBezTo>
                  <a:pt x="682" y="113"/>
                  <a:pt x="685" y="108"/>
                  <a:pt x="686" y="102"/>
                </a:cubicBezTo>
                <a:cubicBezTo>
                  <a:pt x="687" y="95"/>
                  <a:pt x="684" y="91"/>
                  <a:pt x="676" y="88"/>
                </a:cubicBezTo>
                <a:moveTo>
                  <a:pt x="246" y="101"/>
                </a:moveTo>
                <a:cubicBezTo>
                  <a:pt x="255" y="83"/>
                  <a:pt x="255" y="83"/>
                  <a:pt x="255" y="83"/>
                </a:cubicBezTo>
                <a:cubicBezTo>
                  <a:pt x="256" y="80"/>
                  <a:pt x="256" y="80"/>
                  <a:pt x="256" y="80"/>
                </a:cubicBezTo>
                <a:cubicBezTo>
                  <a:pt x="260" y="101"/>
                  <a:pt x="260" y="101"/>
                  <a:pt x="260" y="101"/>
                </a:cubicBezTo>
                <a:lnTo>
                  <a:pt x="246" y="101"/>
                </a:lnTo>
                <a:close/>
                <a:moveTo>
                  <a:pt x="252" y="67"/>
                </a:moveTo>
                <a:cubicBezTo>
                  <a:pt x="251" y="68"/>
                  <a:pt x="225" y="119"/>
                  <a:pt x="225" y="119"/>
                </a:cubicBezTo>
                <a:cubicBezTo>
                  <a:pt x="237" y="119"/>
                  <a:pt x="237" y="119"/>
                  <a:pt x="237" y="119"/>
                </a:cubicBezTo>
                <a:cubicBezTo>
                  <a:pt x="242" y="110"/>
                  <a:pt x="242" y="110"/>
                  <a:pt x="242" y="110"/>
                </a:cubicBezTo>
                <a:cubicBezTo>
                  <a:pt x="261" y="110"/>
                  <a:pt x="261" y="110"/>
                  <a:pt x="261" y="110"/>
                </a:cubicBezTo>
                <a:cubicBezTo>
                  <a:pt x="261" y="110"/>
                  <a:pt x="263" y="118"/>
                  <a:pt x="263" y="119"/>
                </a:cubicBezTo>
                <a:cubicBezTo>
                  <a:pt x="275" y="119"/>
                  <a:pt x="275" y="119"/>
                  <a:pt x="275" y="119"/>
                </a:cubicBezTo>
                <a:cubicBezTo>
                  <a:pt x="275" y="117"/>
                  <a:pt x="265" y="69"/>
                  <a:pt x="265" y="67"/>
                </a:cubicBezTo>
                <a:lnTo>
                  <a:pt x="252" y="67"/>
                </a:lnTo>
                <a:close/>
                <a:moveTo>
                  <a:pt x="173" y="85"/>
                </a:moveTo>
                <a:cubicBezTo>
                  <a:pt x="172" y="92"/>
                  <a:pt x="166" y="92"/>
                  <a:pt x="161" y="92"/>
                </a:cubicBezTo>
                <a:cubicBezTo>
                  <a:pt x="158" y="92"/>
                  <a:pt x="158" y="92"/>
                  <a:pt x="158" y="92"/>
                </a:cubicBezTo>
                <a:cubicBezTo>
                  <a:pt x="160" y="77"/>
                  <a:pt x="160" y="77"/>
                  <a:pt x="160" y="77"/>
                </a:cubicBezTo>
                <a:cubicBezTo>
                  <a:pt x="163" y="77"/>
                  <a:pt x="163" y="77"/>
                  <a:pt x="163" y="77"/>
                </a:cubicBezTo>
                <a:cubicBezTo>
                  <a:pt x="166" y="77"/>
                  <a:pt x="170" y="77"/>
                  <a:pt x="172" y="79"/>
                </a:cubicBezTo>
                <a:cubicBezTo>
                  <a:pt x="173" y="80"/>
                  <a:pt x="173" y="82"/>
                  <a:pt x="173" y="85"/>
                </a:cubicBezTo>
                <a:moveTo>
                  <a:pt x="170" y="67"/>
                </a:moveTo>
                <a:cubicBezTo>
                  <a:pt x="150" y="67"/>
                  <a:pt x="150" y="67"/>
                  <a:pt x="150" y="67"/>
                </a:cubicBezTo>
                <a:cubicBezTo>
                  <a:pt x="150" y="69"/>
                  <a:pt x="143" y="117"/>
                  <a:pt x="143" y="119"/>
                </a:cubicBezTo>
                <a:cubicBezTo>
                  <a:pt x="154" y="119"/>
                  <a:pt x="154" y="119"/>
                  <a:pt x="154" y="119"/>
                </a:cubicBezTo>
                <a:cubicBezTo>
                  <a:pt x="154" y="117"/>
                  <a:pt x="157" y="101"/>
                  <a:pt x="157" y="101"/>
                </a:cubicBezTo>
                <a:cubicBezTo>
                  <a:pt x="165" y="101"/>
                  <a:pt x="165" y="101"/>
                  <a:pt x="165" y="101"/>
                </a:cubicBezTo>
                <a:cubicBezTo>
                  <a:pt x="176" y="101"/>
                  <a:pt x="183" y="96"/>
                  <a:pt x="185" y="84"/>
                </a:cubicBezTo>
                <a:cubicBezTo>
                  <a:pt x="185" y="83"/>
                  <a:pt x="185" y="81"/>
                  <a:pt x="185" y="80"/>
                </a:cubicBezTo>
                <a:cubicBezTo>
                  <a:pt x="185" y="77"/>
                  <a:pt x="184" y="74"/>
                  <a:pt x="182" y="72"/>
                </a:cubicBezTo>
                <a:cubicBezTo>
                  <a:pt x="180" y="69"/>
                  <a:pt x="175" y="67"/>
                  <a:pt x="170" y="67"/>
                </a:cubicBezTo>
                <a:moveTo>
                  <a:pt x="209" y="67"/>
                </a:moveTo>
                <a:cubicBezTo>
                  <a:pt x="198" y="67"/>
                  <a:pt x="198" y="67"/>
                  <a:pt x="198" y="67"/>
                </a:cubicBezTo>
                <a:cubicBezTo>
                  <a:pt x="198" y="69"/>
                  <a:pt x="191" y="117"/>
                  <a:pt x="190" y="119"/>
                </a:cubicBezTo>
                <a:cubicBezTo>
                  <a:pt x="216" y="119"/>
                  <a:pt x="216" y="119"/>
                  <a:pt x="216" y="119"/>
                </a:cubicBezTo>
                <a:cubicBezTo>
                  <a:pt x="221" y="109"/>
                  <a:pt x="221" y="109"/>
                  <a:pt x="221" y="109"/>
                </a:cubicBezTo>
                <a:cubicBezTo>
                  <a:pt x="203" y="109"/>
                  <a:pt x="203" y="109"/>
                  <a:pt x="203" y="109"/>
                </a:cubicBezTo>
                <a:cubicBezTo>
                  <a:pt x="203" y="109"/>
                  <a:pt x="209" y="69"/>
                  <a:pt x="209" y="67"/>
                </a:cubicBezTo>
                <a:moveTo>
                  <a:pt x="620" y="121"/>
                </a:moveTo>
                <a:cubicBezTo>
                  <a:pt x="627" y="121"/>
                  <a:pt x="633" y="119"/>
                  <a:pt x="638" y="115"/>
                </a:cubicBezTo>
                <a:cubicBezTo>
                  <a:pt x="638" y="114"/>
                  <a:pt x="636" y="105"/>
                  <a:pt x="635" y="103"/>
                </a:cubicBezTo>
                <a:cubicBezTo>
                  <a:pt x="631" y="107"/>
                  <a:pt x="627" y="109"/>
                  <a:pt x="622" y="109"/>
                </a:cubicBezTo>
                <a:cubicBezTo>
                  <a:pt x="619" y="109"/>
                  <a:pt x="615" y="108"/>
                  <a:pt x="613" y="105"/>
                </a:cubicBezTo>
                <a:cubicBezTo>
                  <a:pt x="610" y="102"/>
                  <a:pt x="609" y="97"/>
                  <a:pt x="610" y="92"/>
                </a:cubicBezTo>
                <a:cubicBezTo>
                  <a:pt x="611" y="84"/>
                  <a:pt x="619" y="77"/>
                  <a:pt x="627" y="77"/>
                </a:cubicBezTo>
                <a:cubicBezTo>
                  <a:pt x="632" y="77"/>
                  <a:pt x="636" y="80"/>
                  <a:pt x="638" y="84"/>
                </a:cubicBezTo>
                <a:cubicBezTo>
                  <a:pt x="640" y="81"/>
                  <a:pt x="644" y="72"/>
                  <a:pt x="644" y="71"/>
                </a:cubicBezTo>
                <a:cubicBezTo>
                  <a:pt x="640" y="67"/>
                  <a:pt x="635" y="66"/>
                  <a:pt x="629" y="66"/>
                </a:cubicBezTo>
                <a:cubicBezTo>
                  <a:pt x="614" y="66"/>
                  <a:pt x="600" y="78"/>
                  <a:pt x="598" y="92"/>
                </a:cubicBezTo>
                <a:cubicBezTo>
                  <a:pt x="597" y="101"/>
                  <a:pt x="598" y="108"/>
                  <a:pt x="603" y="113"/>
                </a:cubicBezTo>
                <a:cubicBezTo>
                  <a:pt x="607" y="118"/>
                  <a:pt x="613" y="121"/>
                  <a:pt x="620" y="121"/>
                </a:cubicBezTo>
                <a:moveTo>
                  <a:pt x="573" y="163"/>
                </a:moveTo>
                <a:cubicBezTo>
                  <a:pt x="577" y="151"/>
                  <a:pt x="577" y="151"/>
                  <a:pt x="577" y="151"/>
                </a:cubicBezTo>
                <a:cubicBezTo>
                  <a:pt x="581" y="163"/>
                  <a:pt x="581" y="163"/>
                  <a:pt x="581" y="163"/>
                </a:cubicBezTo>
                <a:lnTo>
                  <a:pt x="573" y="163"/>
                </a:lnTo>
                <a:close/>
                <a:moveTo>
                  <a:pt x="576" y="146"/>
                </a:moveTo>
                <a:cubicBezTo>
                  <a:pt x="566" y="171"/>
                  <a:pt x="566" y="171"/>
                  <a:pt x="566" y="171"/>
                </a:cubicBezTo>
                <a:cubicBezTo>
                  <a:pt x="570" y="171"/>
                  <a:pt x="570" y="171"/>
                  <a:pt x="570" y="171"/>
                </a:cubicBezTo>
                <a:cubicBezTo>
                  <a:pt x="572" y="166"/>
                  <a:pt x="572" y="166"/>
                  <a:pt x="572" y="166"/>
                </a:cubicBezTo>
                <a:cubicBezTo>
                  <a:pt x="582" y="166"/>
                  <a:pt x="582" y="166"/>
                  <a:pt x="582" y="166"/>
                </a:cubicBezTo>
                <a:cubicBezTo>
                  <a:pt x="584" y="171"/>
                  <a:pt x="584" y="171"/>
                  <a:pt x="584" y="171"/>
                </a:cubicBezTo>
                <a:cubicBezTo>
                  <a:pt x="588" y="171"/>
                  <a:pt x="588" y="171"/>
                  <a:pt x="588" y="171"/>
                </a:cubicBezTo>
                <a:cubicBezTo>
                  <a:pt x="579" y="146"/>
                  <a:pt x="579" y="146"/>
                  <a:pt x="579" y="146"/>
                </a:cubicBezTo>
                <a:lnTo>
                  <a:pt x="576" y="146"/>
                </a:lnTo>
                <a:close/>
                <a:moveTo>
                  <a:pt x="329" y="166"/>
                </a:moveTo>
                <a:cubicBezTo>
                  <a:pt x="328" y="167"/>
                  <a:pt x="326" y="168"/>
                  <a:pt x="325" y="168"/>
                </a:cubicBezTo>
                <a:cubicBezTo>
                  <a:pt x="323" y="168"/>
                  <a:pt x="322" y="167"/>
                  <a:pt x="321" y="166"/>
                </a:cubicBezTo>
                <a:cubicBezTo>
                  <a:pt x="320" y="165"/>
                  <a:pt x="320" y="164"/>
                  <a:pt x="320" y="158"/>
                </a:cubicBezTo>
                <a:cubicBezTo>
                  <a:pt x="320" y="153"/>
                  <a:pt x="320" y="152"/>
                  <a:pt x="321" y="151"/>
                </a:cubicBezTo>
                <a:cubicBezTo>
                  <a:pt x="322" y="150"/>
                  <a:pt x="323" y="149"/>
                  <a:pt x="325" y="149"/>
                </a:cubicBezTo>
                <a:cubicBezTo>
                  <a:pt x="326" y="149"/>
                  <a:pt x="328" y="150"/>
                  <a:pt x="329" y="151"/>
                </a:cubicBezTo>
                <a:cubicBezTo>
                  <a:pt x="330" y="152"/>
                  <a:pt x="330" y="153"/>
                  <a:pt x="330" y="158"/>
                </a:cubicBezTo>
                <a:cubicBezTo>
                  <a:pt x="330" y="164"/>
                  <a:pt x="330" y="165"/>
                  <a:pt x="329" y="166"/>
                </a:cubicBezTo>
                <a:moveTo>
                  <a:pt x="325" y="145"/>
                </a:moveTo>
                <a:cubicBezTo>
                  <a:pt x="322" y="145"/>
                  <a:pt x="320" y="146"/>
                  <a:pt x="318" y="148"/>
                </a:cubicBezTo>
                <a:cubicBezTo>
                  <a:pt x="316" y="151"/>
                  <a:pt x="316" y="154"/>
                  <a:pt x="316" y="158"/>
                </a:cubicBezTo>
                <a:cubicBezTo>
                  <a:pt x="316" y="163"/>
                  <a:pt x="316" y="166"/>
                  <a:pt x="318" y="169"/>
                </a:cubicBezTo>
                <a:cubicBezTo>
                  <a:pt x="320" y="170"/>
                  <a:pt x="322" y="171"/>
                  <a:pt x="325" y="171"/>
                </a:cubicBezTo>
                <a:cubicBezTo>
                  <a:pt x="328" y="171"/>
                  <a:pt x="330" y="170"/>
                  <a:pt x="332" y="169"/>
                </a:cubicBezTo>
                <a:cubicBezTo>
                  <a:pt x="334" y="166"/>
                  <a:pt x="334" y="163"/>
                  <a:pt x="334" y="158"/>
                </a:cubicBezTo>
                <a:cubicBezTo>
                  <a:pt x="334" y="154"/>
                  <a:pt x="334" y="151"/>
                  <a:pt x="332" y="148"/>
                </a:cubicBezTo>
                <a:cubicBezTo>
                  <a:pt x="330" y="146"/>
                  <a:pt x="328" y="145"/>
                  <a:pt x="325" y="145"/>
                </a:cubicBezTo>
                <a:moveTo>
                  <a:pt x="553" y="164"/>
                </a:moveTo>
                <a:cubicBezTo>
                  <a:pt x="547" y="146"/>
                  <a:pt x="547" y="146"/>
                  <a:pt x="547" y="146"/>
                </a:cubicBezTo>
                <a:cubicBezTo>
                  <a:pt x="543" y="146"/>
                  <a:pt x="543" y="146"/>
                  <a:pt x="543" y="146"/>
                </a:cubicBezTo>
                <a:cubicBezTo>
                  <a:pt x="551" y="171"/>
                  <a:pt x="551" y="171"/>
                  <a:pt x="551" y="171"/>
                </a:cubicBezTo>
                <a:cubicBezTo>
                  <a:pt x="554" y="171"/>
                  <a:pt x="554" y="171"/>
                  <a:pt x="554" y="171"/>
                </a:cubicBezTo>
                <a:cubicBezTo>
                  <a:pt x="563" y="146"/>
                  <a:pt x="563" y="146"/>
                  <a:pt x="563" y="146"/>
                </a:cubicBezTo>
                <a:cubicBezTo>
                  <a:pt x="559" y="146"/>
                  <a:pt x="559" y="146"/>
                  <a:pt x="559" y="146"/>
                </a:cubicBezTo>
                <a:lnTo>
                  <a:pt x="553" y="164"/>
                </a:lnTo>
                <a:close/>
                <a:moveTo>
                  <a:pt x="676" y="164"/>
                </a:moveTo>
                <a:cubicBezTo>
                  <a:pt x="664" y="146"/>
                  <a:pt x="664" y="146"/>
                  <a:pt x="664" y="146"/>
                </a:cubicBezTo>
                <a:cubicBezTo>
                  <a:pt x="660" y="146"/>
                  <a:pt x="660" y="146"/>
                  <a:pt x="660" y="146"/>
                </a:cubicBezTo>
                <a:cubicBezTo>
                  <a:pt x="660" y="171"/>
                  <a:pt x="660" y="171"/>
                  <a:pt x="660" y="171"/>
                </a:cubicBezTo>
                <a:cubicBezTo>
                  <a:pt x="664" y="171"/>
                  <a:pt x="664" y="171"/>
                  <a:pt x="664" y="171"/>
                </a:cubicBezTo>
                <a:cubicBezTo>
                  <a:pt x="664" y="153"/>
                  <a:pt x="664" y="153"/>
                  <a:pt x="664" y="153"/>
                </a:cubicBezTo>
                <a:cubicBezTo>
                  <a:pt x="676" y="171"/>
                  <a:pt x="676" y="171"/>
                  <a:pt x="676" y="171"/>
                </a:cubicBezTo>
                <a:cubicBezTo>
                  <a:pt x="680" y="171"/>
                  <a:pt x="680" y="171"/>
                  <a:pt x="680" y="171"/>
                </a:cubicBezTo>
                <a:cubicBezTo>
                  <a:pt x="680" y="146"/>
                  <a:pt x="680" y="146"/>
                  <a:pt x="680" y="146"/>
                </a:cubicBezTo>
                <a:cubicBezTo>
                  <a:pt x="676" y="146"/>
                  <a:pt x="676" y="146"/>
                  <a:pt x="676" y="146"/>
                </a:cubicBezTo>
                <a:lnTo>
                  <a:pt x="676" y="164"/>
                </a:lnTo>
                <a:close/>
                <a:moveTo>
                  <a:pt x="618" y="171"/>
                </a:moveTo>
                <a:cubicBezTo>
                  <a:pt x="622" y="171"/>
                  <a:pt x="622" y="171"/>
                  <a:pt x="622" y="171"/>
                </a:cubicBezTo>
                <a:cubicBezTo>
                  <a:pt x="622" y="146"/>
                  <a:pt x="622" y="146"/>
                  <a:pt x="622" y="146"/>
                </a:cubicBezTo>
                <a:cubicBezTo>
                  <a:pt x="618" y="146"/>
                  <a:pt x="618" y="146"/>
                  <a:pt x="618" y="146"/>
                </a:cubicBezTo>
                <a:lnTo>
                  <a:pt x="618" y="171"/>
                </a:lnTo>
                <a:close/>
                <a:moveTo>
                  <a:pt x="592" y="149"/>
                </a:moveTo>
                <a:cubicBezTo>
                  <a:pt x="599" y="149"/>
                  <a:pt x="599" y="149"/>
                  <a:pt x="599" y="149"/>
                </a:cubicBezTo>
                <a:cubicBezTo>
                  <a:pt x="599" y="171"/>
                  <a:pt x="599" y="171"/>
                  <a:pt x="599" y="171"/>
                </a:cubicBezTo>
                <a:cubicBezTo>
                  <a:pt x="602" y="171"/>
                  <a:pt x="602" y="171"/>
                  <a:pt x="602" y="171"/>
                </a:cubicBezTo>
                <a:cubicBezTo>
                  <a:pt x="602" y="149"/>
                  <a:pt x="602" y="149"/>
                  <a:pt x="602" y="149"/>
                </a:cubicBezTo>
                <a:cubicBezTo>
                  <a:pt x="610" y="149"/>
                  <a:pt x="610" y="149"/>
                  <a:pt x="610" y="149"/>
                </a:cubicBezTo>
                <a:cubicBezTo>
                  <a:pt x="610" y="146"/>
                  <a:pt x="610" y="146"/>
                  <a:pt x="610" y="146"/>
                </a:cubicBezTo>
                <a:cubicBezTo>
                  <a:pt x="592" y="146"/>
                  <a:pt x="592" y="146"/>
                  <a:pt x="592" y="146"/>
                </a:cubicBezTo>
                <a:lnTo>
                  <a:pt x="592" y="149"/>
                </a:lnTo>
                <a:close/>
                <a:moveTo>
                  <a:pt x="645" y="166"/>
                </a:moveTo>
                <a:cubicBezTo>
                  <a:pt x="644" y="167"/>
                  <a:pt x="643" y="168"/>
                  <a:pt x="641" y="168"/>
                </a:cubicBezTo>
                <a:cubicBezTo>
                  <a:pt x="640" y="168"/>
                  <a:pt x="638" y="167"/>
                  <a:pt x="637" y="166"/>
                </a:cubicBezTo>
                <a:cubicBezTo>
                  <a:pt x="636" y="165"/>
                  <a:pt x="636" y="164"/>
                  <a:pt x="636" y="158"/>
                </a:cubicBezTo>
                <a:cubicBezTo>
                  <a:pt x="636" y="153"/>
                  <a:pt x="636" y="152"/>
                  <a:pt x="637" y="151"/>
                </a:cubicBezTo>
                <a:cubicBezTo>
                  <a:pt x="638" y="150"/>
                  <a:pt x="640" y="149"/>
                  <a:pt x="641" y="149"/>
                </a:cubicBezTo>
                <a:cubicBezTo>
                  <a:pt x="643" y="149"/>
                  <a:pt x="644" y="150"/>
                  <a:pt x="645" y="151"/>
                </a:cubicBezTo>
                <a:cubicBezTo>
                  <a:pt x="646" y="152"/>
                  <a:pt x="647" y="153"/>
                  <a:pt x="647" y="158"/>
                </a:cubicBezTo>
                <a:cubicBezTo>
                  <a:pt x="647" y="164"/>
                  <a:pt x="646" y="165"/>
                  <a:pt x="645" y="166"/>
                </a:cubicBezTo>
                <a:moveTo>
                  <a:pt x="641" y="145"/>
                </a:moveTo>
                <a:cubicBezTo>
                  <a:pt x="639" y="145"/>
                  <a:pt x="636" y="146"/>
                  <a:pt x="635" y="148"/>
                </a:cubicBezTo>
                <a:cubicBezTo>
                  <a:pt x="632" y="151"/>
                  <a:pt x="632" y="154"/>
                  <a:pt x="632" y="158"/>
                </a:cubicBezTo>
                <a:cubicBezTo>
                  <a:pt x="632" y="163"/>
                  <a:pt x="632" y="166"/>
                  <a:pt x="635" y="169"/>
                </a:cubicBezTo>
                <a:cubicBezTo>
                  <a:pt x="636" y="170"/>
                  <a:pt x="639" y="171"/>
                  <a:pt x="641" y="171"/>
                </a:cubicBezTo>
                <a:cubicBezTo>
                  <a:pt x="644" y="171"/>
                  <a:pt x="646" y="170"/>
                  <a:pt x="648" y="169"/>
                </a:cubicBezTo>
                <a:cubicBezTo>
                  <a:pt x="651" y="166"/>
                  <a:pt x="650" y="163"/>
                  <a:pt x="650" y="158"/>
                </a:cubicBezTo>
                <a:cubicBezTo>
                  <a:pt x="650" y="154"/>
                  <a:pt x="651" y="151"/>
                  <a:pt x="648" y="148"/>
                </a:cubicBezTo>
                <a:cubicBezTo>
                  <a:pt x="646" y="146"/>
                  <a:pt x="644" y="145"/>
                  <a:pt x="641" y="145"/>
                </a:cubicBezTo>
                <a:moveTo>
                  <a:pt x="531" y="166"/>
                </a:moveTo>
                <a:cubicBezTo>
                  <a:pt x="530" y="167"/>
                  <a:pt x="529" y="168"/>
                  <a:pt x="527" y="168"/>
                </a:cubicBezTo>
                <a:cubicBezTo>
                  <a:pt x="526" y="168"/>
                  <a:pt x="524" y="167"/>
                  <a:pt x="523" y="166"/>
                </a:cubicBezTo>
                <a:cubicBezTo>
                  <a:pt x="522" y="165"/>
                  <a:pt x="522" y="164"/>
                  <a:pt x="522" y="158"/>
                </a:cubicBezTo>
                <a:cubicBezTo>
                  <a:pt x="522" y="153"/>
                  <a:pt x="522" y="152"/>
                  <a:pt x="523" y="151"/>
                </a:cubicBezTo>
                <a:cubicBezTo>
                  <a:pt x="524" y="150"/>
                  <a:pt x="526" y="149"/>
                  <a:pt x="527" y="149"/>
                </a:cubicBezTo>
                <a:cubicBezTo>
                  <a:pt x="529" y="149"/>
                  <a:pt x="530" y="150"/>
                  <a:pt x="531" y="151"/>
                </a:cubicBezTo>
                <a:cubicBezTo>
                  <a:pt x="532" y="152"/>
                  <a:pt x="533" y="153"/>
                  <a:pt x="533" y="158"/>
                </a:cubicBezTo>
                <a:cubicBezTo>
                  <a:pt x="533" y="164"/>
                  <a:pt x="532" y="165"/>
                  <a:pt x="531" y="166"/>
                </a:cubicBezTo>
                <a:moveTo>
                  <a:pt x="527" y="145"/>
                </a:moveTo>
                <a:cubicBezTo>
                  <a:pt x="525" y="145"/>
                  <a:pt x="522" y="146"/>
                  <a:pt x="521" y="148"/>
                </a:cubicBezTo>
                <a:cubicBezTo>
                  <a:pt x="518" y="151"/>
                  <a:pt x="518" y="154"/>
                  <a:pt x="518" y="158"/>
                </a:cubicBezTo>
                <a:cubicBezTo>
                  <a:pt x="518" y="163"/>
                  <a:pt x="518" y="166"/>
                  <a:pt x="521" y="169"/>
                </a:cubicBezTo>
                <a:cubicBezTo>
                  <a:pt x="522" y="170"/>
                  <a:pt x="525" y="171"/>
                  <a:pt x="527" y="171"/>
                </a:cubicBezTo>
                <a:cubicBezTo>
                  <a:pt x="530" y="171"/>
                  <a:pt x="532" y="170"/>
                  <a:pt x="534" y="169"/>
                </a:cubicBezTo>
                <a:cubicBezTo>
                  <a:pt x="536" y="166"/>
                  <a:pt x="536" y="163"/>
                  <a:pt x="536" y="158"/>
                </a:cubicBezTo>
                <a:cubicBezTo>
                  <a:pt x="536" y="154"/>
                  <a:pt x="536" y="151"/>
                  <a:pt x="534" y="148"/>
                </a:cubicBezTo>
                <a:cubicBezTo>
                  <a:pt x="532" y="146"/>
                  <a:pt x="530" y="145"/>
                  <a:pt x="527" y="145"/>
                </a:cubicBezTo>
                <a:moveTo>
                  <a:pt x="416" y="166"/>
                </a:moveTo>
                <a:cubicBezTo>
                  <a:pt x="415" y="167"/>
                  <a:pt x="413" y="168"/>
                  <a:pt x="411" y="168"/>
                </a:cubicBezTo>
                <a:cubicBezTo>
                  <a:pt x="407" y="168"/>
                  <a:pt x="407" y="168"/>
                  <a:pt x="407" y="168"/>
                </a:cubicBezTo>
                <a:cubicBezTo>
                  <a:pt x="407" y="149"/>
                  <a:pt x="407" y="149"/>
                  <a:pt x="407" y="149"/>
                </a:cubicBezTo>
                <a:cubicBezTo>
                  <a:pt x="411" y="149"/>
                  <a:pt x="411" y="149"/>
                  <a:pt x="411" y="149"/>
                </a:cubicBezTo>
                <a:cubicBezTo>
                  <a:pt x="413" y="149"/>
                  <a:pt x="415" y="150"/>
                  <a:pt x="416" y="151"/>
                </a:cubicBezTo>
                <a:cubicBezTo>
                  <a:pt x="417" y="152"/>
                  <a:pt x="417" y="155"/>
                  <a:pt x="417" y="158"/>
                </a:cubicBezTo>
                <a:cubicBezTo>
                  <a:pt x="417" y="162"/>
                  <a:pt x="417" y="165"/>
                  <a:pt x="416" y="166"/>
                </a:cubicBezTo>
                <a:moveTo>
                  <a:pt x="412" y="146"/>
                </a:moveTo>
                <a:cubicBezTo>
                  <a:pt x="403" y="146"/>
                  <a:pt x="403" y="146"/>
                  <a:pt x="403" y="146"/>
                </a:cubicBezTo>
                <a:cubicBezTo>
                  <a:pt x="403" y="171"/>
                  <a:pt x="403" y="171"/>
                  <a:pt x="403" y="171"/>
                </a:cubicBezTo>
                <a:cubicBezTo>
                  <a:pt x="412" y="171"/>
                  <a:pt x="412" y="171"/>
                  <a:pt x="412" y="171"/>
                </a:cubicBezTo>
                <a:cubicBezTo>
                  <a:pt x="414" y="171"/>
                  <a:pt x="417" y="170"/>
                  <a:pt x="418" y="169"/>
                </a:cubicBezTo>
                <a:cubicBezTo>
                  <a:pt x="421" y="166"/>
                  <a:pt x="421" y="162"/>
                  <a:pt x="421" y="158"/>
                </a:cubicBezTo>
                <a:cubicBezTo>
                  <a:pt x="421" y="155"/>
                  <a:pt x="421" y="151"/>
                  <a:pt x="418" y="148"/>
                </a:cubicBezTo>
                <a:cubicBezTo>
                  <a:pt x="417" y="146"/>
                  <a:pt x="414" y="146"/>
                  <a:pt x="412" y="146"/>
                </a:cubicBezTo>
                <a:moveTo>
                  <a:pt x="300" y="157"/>
                </a:moveTo>
                <a:cubicBezTo>
                  <a:pt x="297" y="156"/>
                  <a:pt x="297" y="156"/>
                  <a:pt x="297" y="156"/>
                </a:cubicBezTo>
                <a:cubicBezTo>
                  <a:pt x="296" y="156"/>
                  <a:pt x="295" y="156"/>
                  <a:pt x="295" y="155"/>
                </a:cubicBezTo>
                <a:cubicBezTo>
                  <a:pt x="294" y="155"/>
                  <a:pt x="294" y="154"/>
                  <a:pt x="294" y="153"/>
                </a:cubicBezTo>
                <a:cubicBezTo>
                  <a:pt x="294" y="151"/>
                  <a:pt x="295" y="149"/>
                  <a:pt x="298" y="149"/>
                </a:cubicBezTo>
                <a:cubicBezTo>
                  <a:pt x="300" y="149"/>
                  <a:pt x="302" y="149"/>
                  <a:pt x="304" y="151"/>
                </a:cubicBezTo>
                <a:cubicBezTo>
                  <a:pt x="306" y="148"/>
                  <a:pt x="306" y="148"/>
                  <a:pt x="306" y="148"/>
                </a:cubicBezTo>
                <a:cubicBezTo>
                  <a:pt x="304" y="146"/>
                  <a:pt x="302" y="145"/>
                  <a:pt x="298" y="145"/>
                </a:cubicBezTo>
                <a:cubicBezTo>
                  <a:pt x="293" y="145"/>
                  <a:pt x="290" y="148"/>
                  <a:pt x="290" y="153"/>
                </a:cubicBezTo>
                <a:cubicBezTo>
                  <a:pt x="290" y="155"/>
                  <a:pt x="290" y="157"/>
                  <a:pt x="292" y="158"/>
                </a:cubicBezTo>
                <a:cubicBezTo>
                  <a:pt x="293" y="159"/>
                  <a:pt x="295" y="160"/>
                  <a:pt x="297" y="160"/>
                </a:cubicBezTo>
                <a:cubicBezTo>
                  <a:pt x="300" y="160"/>
                  <a:pt x="300" y="160"/>
                  <a:pt x="300" y="160"/>
                </a:cubicBezTo>
                <a:cubicBezTo>
                  <a:pt x="301" y="161"/>
                  <a:pt x="302" y="161"/>
                  <a:pt x="302" y="161"/>
                </a:cubicBezTo>
                <a:cubicBezTo>
                  <a:pt x="303" y="162"/>
                  <a:pt x="303" y="163"/>
                  <a:pt x="303" y="164"/>
                </a:cubicBezTo>
                <a:cubicBezTo>
                  <a:pt x="303" y="166"/>
                  <a:pt x="301" y="168"/>
                  <a:pt x="298" y="168"/>
                </a:cubicBezTo>
                <a:cubicBezTo>
                  <a:pt x="296" y="168"/>
                  <a:pt x="293" y="167"/>
                  <a:pt x="292" y="165"/>
                </a:cubicBezTo>
                <a:cubicBezTo>
                  <a:pt x="289" y="168"/>
                  <a:pt x="289" y="168"/>
                  <a:pt x="289" y="168"/>
                </a:cubicBezTo>
                <a:cubicBezTo>
                  <a:pt x="291" y="170"/>
                  <a:pt x="294" y="171"/>
                  <a:pt x="298" y="171"/>
                </a:cubicBezTo>
                <a:cubicBezTo>
                  <a:pt x="303" y="171"/>
                  <a:pt x="307" y="169"/>
                  <a:pt x="307" y="164"/>
                </a:cubicBezTo>
                <a:cubicBezTo>
                  <a:pt x="307" y="162"/>
                  <a:pt x="307" y="160"/>
                  <a:pt x="305" y="159"/>
                </a:cubicBezTo>
                <a:cubicBezTo>
                  <a:pt x="304" y="158"/>
                  <a:pt x="303" y="157"/>
                  <a:pt x="300" y="157"/>
                </a:cubicBezTo>
                <a:moveTo>
                  <a:pt x="388" y="164"/>
                </a:moveTo>
                <a:cubicBezTo>
                  <a:pt x="376" y="146"/>
                  <a:pt x="376" y="146"/>
                  <a:pt x="376" y="146"/>
                </a:cubicBezTo>
                <a:cubicBezTo>
                  <a:pt x="373" y="146"/>
                  <a:pt x="373" y="146"/>
                  <a:pt x="373" y="146"/>
                </a:cubicBezTo>
                <a:cubicBezTo>
                  <a:pt x="373" y="171"/>
                  <a:pt x="373" y="171"/>
                  <a:pt x="373" y="171"/>
                </a:cubicBezTo>
                <a:cubicBezTo>
                  <a:pt x="377" y="171"/>
                  <a:pt x="377" y="171"/>
                  <a:pt x="377" y="171"/>
                </a:cubicBezTo>
                <a:cubicBezTo>
                  <a:pt x="377" y="153"/>
                  <a:pt x="377" y="153"/>
                  <a:pt x="377" y="153"/>
                </a:cubicBezTo>
                <a:cubicBezTo>
                  <a:pt x="388" y="171"/>
                  <a:pt x="388" y="171"/>
                  <a:pt x="388" y="171"/>
                </a:cubicBezTo>
                <a:cubicBezTo>
                  <a:pt x="392" y="171"/>
                  <a:pt x="392" y="171"/>
                  <a:pt x="392" y="171"/>
                </a:cubicBezTo>
                <a:cubicBezTo>
                  <a:pt x="392" y="146"/>
                  <a:pt x="392" y="146"/>
                  <a:pt x="392" y="146"/>
                </a:cubicBezTo>
                <a:cubicBezTo>
                  <a:pt x="388" y="146"/>
                  <a:pt x="388" y="146"/>
                  <a:pt x="388" y="146"/>
                </a:cubicBezTo>
                <a:lnTo>
                  <a:pt x="388" y="164"/>
                </a:lnTo>
                <a:close/>
                <a:moveTo>
                  <a:pt x="444" y="171"/>
                </a:moveTo>
                <a:cubicBezTo>
                  <a:pt x="448" y="171"/>
                  <a:pt x="448" y="171"/>
                  <a:pt x="448" y="171"/>
                </a:cubicBezTo>
                <a:cubicBezTo>
                  <a:pt x="448" y="146"/>
                  <a:pt x="448" y="146"/>
                  <a:pt x="448" y="146"/>
                </a:cubicBezTo>
                <a:cubicBezTo>
                  <a:pt x="444" y="146"/>
                  <a:pt x="444" y="146"/>
                  <a:pt x="444" y="146"/>
                </a:cubicBezTo>
                <a:lnTo>
                  <a:pt x="444" y="171"/>
                </a:lnTo>
                <a:close/>
                <a:moveTo>
                  <a:pt x="358" y="162"/>
                </a:moveTo>
                <a:cubicBezTo>
                  <a:pt x="358" y="166"/>
                  <a:pt x="356" y="168"/>
                  <a:pt x="353" y="168"/>
                </a:cubicBezTo>
                <a:cubicBezTo>
                  <a:pt x="350" y="168"/>
                  <a:pt x="348" y="166"/>
                  <a:pt x="348" y="162"/>
                </a:cubicBezTo>
                <a:cubicBezTo>
                  <a:pt x="348" y="146"/>
                  <a:pt x="348" y="146"/>
                  <a:pt x="348" y="146"/>
                </a:cubicBezTo>
                <a:cubicBezTo>
                  <a:pt x="344" y="146"/>
                  <a:pt x="344" y="146"/>
                  <a:pt x="344" y="146"/>
                </a:cubicBezTo>
                <a:cubicBezTo>
                  <a:pt x="344" y="163"/>
                  <a:pt x="344" y="163"/>
                  <a:pt x="344" y="163"/>
                </a:cubicBezTo>
                <a:cubicBezTo>
                  <a:pt x="344" y="168"/>
                  <a:pt x="348" y="171"/>
                  <a:pt x="353" y="171"/>
                </a:cubicBezTo>
                <a:cubicBezTo>
                  <a:pt x="358" y="171"/>
                  <a:pt x="362" y="168"/>
                  <a:pt x="362" y="163"/>
                </a:cubicBezTo>
                <a:cubicBezTo>
                  <a:pt x="362" y="146"/>
                  <a:pt x="362" y="146"/>
                  <a:pt x="362" y="146"/>
                </a:cubicBezTo>
                <a:cubicBezTo>
                  <a:pt x="358" y="146"/>
                  <a:pt x="358" y="146"/>
                  <a:pt x="358" y="146"/>
                </a:cubicBezTo>
                <a:lnTo>
                  <a:pt x="358" y="162"/>
                </a:lnTo>
                <a:close/>
                <a:moveTo>
                  <a:pt x="474" y="164"/>
                </a:moveTo>
                <a:cubicBezTo>
                  <a:pt x="462" y="146"/>
                  <a:pt x="462" y="146"/>
                  <a:pt x="462" y="146"/>
                </a:cubicBezTo>
                <a:cubicBezTo>
                  <a:pt x="459" y="146"/>
                  <a:pt x="459" y="146"/>
                  <a:pt x="459" y="146"/>
                </a:cubicBezTo>
                <a:cubicBezTo>
                  <a:pt x="459" y="171"/>
                  <a:pt x="459" y="171"/>
                  <a:pt x="459" y="171"/>
                </a:cubicBezTo>
                <a:cubicBezTo>
                  <a:pt x="463" y="171"/>
                  <a:pt x="463" y="171"/>
                  <a:pt x="463" y="171"/>
                </a:cubicBezTo>
                <a:cubicBezTo>
                  <a:pt x="463" y="153"/>
                  <a:pt x="463" y="153"/>
                  <a:pt x="463" y="153"/>
                </a:cubicBezTo>
                <a:cubicBezTo>
                  <a:pt x="474" y="171"/>
                  <a:pt x="474" y="171"/>
                  <a:pt x="474" y="171"/>
                </a:cubicBezTo>
                <a:cubicBezTo>
                  <a:pt x="478" y="171"/>
                  <a:pt x="478" y="171"/>
                  <a:pt x="478" y="171"/>
                </a:cubicBezTo>
                <a:cubicBezTo>
                  <a:pt x="478" y="146"/>
                  <a:pt x="478" y="146"/>
                  <a:pt x="478" y="146"/>
                </a:cubicBezTo>
                <a:cubicBezTo>
                  <a:pt x="474" y="146"/>
                  <a:pt x="474" y="146"/>
                  <a:pt x="474" y="146"/>
                </a:cubicBezTo>
                <a:lnTo>
                  <a:pt x="474" y="164"/>
                </a:lnTo>
                <a:close/>
                <a:moveTo>
                  <a:pt x="504" y="164"/>
                </a:moveTo>
                <a:cubicBezTo>
                  <a:pt x="492" y="146"/>
                  <a:pt x="492" y="146"/>
                  <a:pt x="492" y="146"/>
                </a:cubicBezTo>
                <a:cubicBezTo>
                  <a:pt x="489" y="146"/>
                  <a:pt x="489" y="146"/>
                  <a:pt x="489" y="146"/>
                </a:cubicBezTo>
                <a:cubicBezTo>
                  <a:pt x="489" y="171"/>
                  <a:pt x="489" y="171"/>
                  <a:pt x="489" y="171"/>
                </a:cubicBezTo>
                <a:cubicBezTo>
                  <a:pt x="493" y="171"/>
                  <a:pt x="493" y="171"/>
                  <a:pt x="493" y="171"/>
                </a:cubicBezTo>
                <a:cubicBezTo>
                  <a:pt x="493" y="153"/>
                  <a:pt x="493" y="153"/>
                  <a:pt x="493" y="153"/>
                </a:cubicBezTo>
                <a:cubicBezTo>
                  <a:pt x="504" y="171"/>
                  <a:pt x="504" y="171"/>
                  <a:pt x="504" y="171"/>
                </a:cubicBezTo>
                <a:cubicBezTo>
                  <a:pt x="508" y="171"/>
                  <a:pt x="508" y="171"/>
                  <a:pt x="508" y="171"/>
                </a:cubicBezTo>
                <a:cubicBezTo>
                  <a:pt x="508" y="146"/>
                  <a:pt x="508" y="146"/>
                  <a:pt x="508" y="146"/>
                </a:cubicBezTo>
                <a:cubicBezTo>
                  <a:pt x="504" y="146"/>
                  <a:pt x="504" y="146"/>
                  <a:pt x="504" y="146"/>
                </a:cubicBezTo>
                <a:lnTo>
                  <a:pt x="504" y="164"/>
                </a:lnTo>
                <a:close/>
              </a:path>
            </a:pathLst>
          </a:custGeom>
          <a:solidFill>
            <a:srgbClr val="FFFFFF"/>
          </a:solidFill>
          <a:ln w="9525">
            <a:noFill/>
            <a:round/>
            <a:headEnd/>
            <a:tailEnd/>
          </a:ln>
        </p:spPr>
        <p:txBody>
          <a:bodyPr/>
          <a:lstStyle/>
          <a:p>
            <a:pPr algn="ctr" eaLnBrk="0" hangingPunct="0">
              <a:defRPr/>
            </a:pPr>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29" r:id="rId11"/>
  </p:sldLayoutIdLst>
  <p:timing>
    <p:tnLst>
      <p:par>
        <p:cTn id="1" dur="indefinite" restart="never" nodeType="tmRoot"/>
      </p:par>
    </p:tnLst>
  </p:timing>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174625" indent="-174625" algn="l" rtl="0" eaLnBrk="0" fontAlgn="base" hangingPunct="0">
        <a:lnSpc>
          <a:spcPct val="110000"/>
        </a:lnSpc>
        <a:spcBef>
          <a:spcPct val="20000"/>
        </a:spcBef>
        <a:spcAft>
          <a:spcPct val="0"/>
        </a:spcAft>
        <a:buClr>
          <a:schemeClr val="bg1"/>
        </a:buClr>
        <a:buFont typeface="Arial" charset="0"/>
        <a:defRPr sz="2400" b="1">
          <a:solidFill>
            <a:schemeClr val="tx1"/>
          </a:solidFill>
          <a:latin typeface="+mn-lt"/>
          <a:ea typeface="+mn-ea"/>
          <a:cs typeface="+mn-cs"/>
        </a:defRPr>
      </a:lvl1pPr>
      <a:lvl2pPr marL="577850" indent="-288925" algn="l" rtl="0" eaLnBrk="0" fontAlgn="base" hangingPunct="0">
        <a:lnSpc>
          <a:spcPct val="110000"/>
        </a:lnSpc>
        <a:spcBef>
          <a:spcPct val="20000"/>
        </a:spcBef>
        <a:spcAft>
          <a:spcPct val="0"/>
        </a:spcAft>
        <a:buFont typeface="Arial" charset="0"/>
        <a:buChar char="•"/>
        <a:defRPr sz="2200">
          <a:solidFill>
            <a:schemeClr val="tx1"/>
          </a:solidFill>
          <a:latin typeface="+mn-lt"/>
        </a:defRPr>
      </a:lvl2pPr>
      <a:lvl3pPr marL="866775" indent="-174625" algn="l" rtl="0" eaLnBrk="0" fontAlgn="base" hangingPunct="0">
        <a:lnSpc>
          <a:spcPct val="110000"/>
        </a:lnSpc>
        <a:spcBef>
          <a:spcPct val="20000"/>
        </a:spcBef>
        <a:spcAft>
          <a:spcPct val="0"/>
        </a:spcAft>
        <a:buFont typeface="Arial" charset="0"/>
        <a:buChar char="–"/>
        <a:defRPr sz="2000">
          <a:solidFill>
            <a:schemeClr val="tx1"/>
          </a:solidFill>
          <a:latin typeface="+mn-lt"/>
        </a:defRPr>
      </a:lvl3pPr>
      <a:lvl4pPr marL="1154113" indent="-173038" algn="l" rtl="0" eaLnBrk="0" fontAlgn="base" hangingPunct="0">
        <a:lnSpc>
          <a:spcPct val="110000"/>
        </a:lnSpc>
        <a:spcBef>
          <a:spcPct val="20000"/>
        </a:spcBef>
        <a:spcAft>
          <a:spcPct val="0"/>
        </a:spcAft>
        <a:buFont typeface="Arial" charset="0"/>
        <a:buChar char="»"/>
        <a:defRPr>
          <a:solidFill>
            <a:schemeClr val="tx1"/>
          </a:solidFill>
          <a:latin typeface="+mn-lt"/>
        </a:defRPr>
      </a:lvl4pPr>
      <a:lvl5pPr marL="1490663" indent="-177800" algn="l" rtl="0" eaLnBrk="0" fontAlgn="base" hangingPunct="0">
        <a:lnSpc>
          <a:spcPct val="110000"/>
        </a:lnSpc>
        <a:spcBef>
          <a:spcPct val="20000"/>
        </a:spcBef>
        <a:spcAft>
          <a:spcPct val="0"/>
        </a:spcAft>
        <a:buFont typeface="Arial" charset="0"/>
        <a:buChar char="•"/>
        <a:defRPr sz="1600">
          <a:solidFill>
            <a:schemeClr val="tx1"/>
          </a:solidFill>
          <a:latin typeface="+mn-lt"/>
        </a:defRPr>
      </a:lvl5pPr>
      <a:lvl6pPr marL="1947863" indent="-177800" algn="l" rtl="0" fontAlgn="base">
        <a:lnSpc>
          <a:spcPct val="110000"/>
        </a:lnSpc>
        <a:spcBef>
          <a:spcPct val="20000"/>
        </a:spcBef>
        <a:spcAft>
          <a:spcPct val="0"/>
        </a:spcAft>
        <a:buFont typeface="Arial" charset="0"/>
        <a:buChar char="•"/>
        <a:defRPr sz="1600">
          <a:solidFill>
            <a:schemeClr val="tx1"/>
          </a:solidFill>
          <a:latin typeface="+mn-lt"/>
        </a:defRPr>
      </a:lvl6pPr>
      <a:lvl7pPr marL="2405063" indent="-177800" algn="l" rtl="0" fontAlgn="base">
        <a:lnSpc>
          <a:spcPct val="110000"/>
        </a:lnSpc>
        <a:spcBef>
          <a:spcPct val="20000"/>
        </a:spcBef>
        <a:spcAft>
          <a:spcPct val="0"/>
        </a:spcAft>
        <a:buFont typeface="Arial" charset="0"/>
        <a:buChar char="•"/>
        <a:defRPr sz="1600">
          <a:solidFill>
            <a:schemeClr val="tx1"/>
          </a:solidFill>
          <a:latin typeface="+mn-lt"/>
        </a:defRPr>
      </a:lvl7pPr>
      <a:lvl8pPr marL="2862263" indent="-177800" algn="l" rtl="0" fontAlgn="base">
        <a:lnSpc>
          <a:spcPct val="110000"/>
        </a:lnSpc>
        <a:spcBef>
          <a:spcPct val="20000"/>
        </a:spcBef>
        <a:spcAft>
          <a:spcPct val="0"/>
        </a:spcAft>
        <a:buFont typeface="Arial" charset="0"/>
        <a:buChar char="•"/>
        <a:defRPr sz="1600">
          <a:solidFill>
            <a:schemeClr val="tx1"/>
          </a:solidFill>
          <a:latin typeface="+mn-lt"/>
        </a:defRPr>
      </a:lvl8pPr>
      <a:lvl9pPr marL="3319463" indent="-177800" algn="l" rtl="0" fontAlgn="base">
        <a:lnSpc>
          <a:spcPct val="110000"/>
        </a:lnSpc>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 name="Picture 6" descr="PLT_H_Bullet_8dc63f-[full-image]-20.png"/>
          <p:cNvPicPr>
            <a:picLocks noChangeAspect="1"/>
          </p:cNvPicPr>
          <p:nvPr/>
        </p:nvPicPr>
        <p:blipFill>
          <a:blip r:embed="rId7" cstate="print"/>
          <a:stretch>
            <a:fillRect/>
          </a:stretch>
        </p:blipFill>
        <p:spPr>
          <a:xfrm>
            <a:off x="0" y="0"/>
            <a:ext cx="9144000" cy="6858000"/>
          </a:xfrm>
          <a:prstGeom prst="rect">
            <a:avLst/>
          </a:prstGeom>
        </p:spPr>
      </p:pic>
      <p:pic>
        <p:nvPicPr>
          <p:cNvPr id="24" name="Picture 16" descr="PLT_logo_2"/>
          <p:cNvPicPr>
            <a:picLocks noChangeAspect="1" noChangeArrowheads="1"/>
          </p:cNvPicPr>
          <p:nvPr/>
        </p:nvPicPr>
        <p:blipFill>
          <a:blip r:embed="rId8" cstate="print"/>
          <a:srcRect/>
          <a:stretch>
            <a:fillRect/>
          </a:stretch>
        </p:blipFill>
        <p:spPr bwMode="auto">
          <a:xfrm>
            <a:off x="514352" y="6384925"/>
            <a:ext cx="1600200" cy="206375"/>
          </a:xfrm>
          <a:prstGeom prst="rect">
            <a:avLst/>
          </a:prstGeom>
          <a:noFill/>
          <a:ln w="9525">
            <a:noFill/>
            <a:miter lim="800000"/>
            <a:headEnd/>
            <a:tailEnd/>
          </a:ln>
        </p:spPr>
      </p:pic>
      <p:sp>
        <p:nvSpPr>
          <p:cNvPr id="67589" name="Text Box 5"/>
          <p:cNvSpPr txBox="1">
            <a:spLocks noGrp="1" noChangeArrowheads="1"/>
          </p:cNvSpPr>
          <p:nvPr>
            <p:ph type="sldNum" sz="quarter" idx="4"/>
          </p:nvPr>
        </p:nvSpPr>
        <p:spPr bwMode="auto">
          <a:xfrm>
            <a:off x="8477500" y="6516625"/>
            <a:ext cx="258763" cy="288925"/>
          </a:xfrm>
          <a:prstGeom prst="rect">
            <a:avLst/>
          </a:prstGeom>
          <a:noFill/>
          <a:ln w="12700">
            <a:noFill/>
            <a:miter lim="800000"/>
            <a:headEnd/>
            <a:tailEnd/>
          </a:ln>
          <a:effectLst/>
        </p:spPr>
        <p:txBody>
          <a:bodyPr vert="horz" wrap="none" lIns="64281" tIns="32140" rIns="64281" bIns="32140" numCol="1" anchor="b" anchorCtr="0" compatLnSpc="1">
            <a:prstTxWarp prst="textNoShape">
              <a:avLst/>
            </a:prstTxWarp>
          </a:bodyPr>
          <a:lstStyle>
            <a:lvl1pPr algn="r">
              <a:defRPr sz="800">
                <a:solidFill>
                  <a:schemeClr val="bg2"/>
                </a:solidFill>
                <a:latin typeface="Calibri" pitchFamily="34" charset="0"/>
                <a:cs typeface="Arial" charset="0"/>
                <a:sym typeface="Arial" charset="0"/>
              </a:defRPr>
            </a:lvl1pPr>
          </a:lstStyle>
          <a:p>
            <a:pPr>
              <a:defRPr/>
            </a:pPr>
            <a:fld id="{F0A58345-3696-40EF-9BBB-4C6A70B370C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ransition>
    <p:fade/>
  </p:transition>
  <p:timing>
    <p:tnLst>
      <p:par>
        <p:cTn id="1" dur="indefinite" restart="never" nodeType="tmRoot"/>
      </p:par>
    </p:tnLst>
  </p:timing>
  <p:hf hdr="0" ftr="0"/>
  <p:txStyles>
    <p:titleStyle>
      <a:lvl1pPr marL="0" indent="0" algn="l" defTabSz="642938" rtl="0" eaLnBrk="1" fontAlgn="base" hangingPunct="1">
        <a:lnSpc>
          <a:spcPct val="80000"/>
        </a:lnSpc>
        <a:spcBef>
          <a:spcPts val="1800"/>
        </a:spcBef>
        <a:spcAft>
          <a:spcPct val="0"/>
        </a:spcAft>
        <a:defRPr lang="en-US" sz="2400" b="1" baseline="0" dirty="0" smtClean="0">
          <a:solidFill>
            <a:schemeClr val="tx2"/>
          </a:solidFill>
          <a:latin typeface="Calibri" pitchFamily="34" charset="0"/>
          <a:ea typeface="+mn-ea"/>
          <a:cs typeface="+mn-cs"/>
          <a:sym typeface="Arial" pitchFamily="34" charset="0"/>
        </a:defRPr>
      </a:lvl1pPr>
      <a:lvl2pPr marL="4763" indent="-4763" algn="l" defTabSz="642938" rtl="0" eaLnBrk="1" fontAlgn="base" hangingPunct="1">
        <a:lnSpc>
          <a:spcPct val="80000"/>
        </a:lnSpc>
        <a:spcBef>
          <a:spcPct val="0"/>
        </a:spcBef>
        <a:spcAft>
          <a:spcPct val="0"/>
        </a:spcAft>
        <a:defRPr sz="2400">
          <a:solidFill>
            <a:srgbClr val="003366"/>
          </a:solidFill>
          <a:latin typeface="Lucida Sans Unicode" pitchFamily="34" charset="0"/>
          <a:sym typeface="Arial" pitchFamily="34" charset="0"/>
        </a:defRPr>
      </a:lvl2pPr>
      <a:lvl3pPr marL="4763" indent="-4763" algn="l" defTabSz="642938" rtl="0" eaLnBrk="1" fontAlgn="base" hangingPunct="1">
        <a:lnSpc>
          <a:spcPct val="80000"/>
        </a:lnSpc>
        <a:spcBef>
          <a:spcPct val="0"/>
        </a:spcBef>
        <a:spcAft>
          <a:spcPct val="0"/>
        </a:spcAft>
        <a:defRPr sz="2400">
          <a:solidFill>
            <a:srgbClr val="003366"/>
          </a:solidFill>
          <a:latin typeface="Lucida Sans Unicode" pitchFamily="34" charset="0"/>
          <a:sym typeface="Arial" pitchFamily="34" charset="0"/>
        </a:defRPr>
      </a:lvl3pPr>
      <a:lvl4pPr marL="4763" indent="-4763" algn="l" defTabSz="642938" rtl="0" eaLnBrk="1" fontAlgn="base" hangingPunct="1">
        <a:lnSpc>
          <a:spcPct val="80000"/>
        </a:lnSpc>
        <a:spcBef>
          <a:spcPct val="0"/>
        </a:spcBef>
        <a:spcAft>
          <a:spcPct val="0"/>
        </a:spcAft>
        <a:defRPr sz="2400">
          <a:solidFill>
            <a:srgbClr val="003366"/>
          </a:solidFill>
          <a:latin typeface="Lucida Sans Unicode" pitchFamily="34" charset="0"/>
          <a:sym typeface="Arial" pitchFamily="34" charset="0"/>
        </a:defRPr>
      </a:lvl4pPr>
      <a:lvl5pPr marL="4763" indent="-4763" algn="l" defTabSz="642938" rtl="0" eaLnBrk="1" fontAlgn="base" hangingPunct="1">
        <a:lnSpc>
          <a:spcPct val="80000"/>
        </a:lnSpc>
        <a:spcBef>
          <a:spcPct val="0"/>
        </a:spcBef>
        <a:spcAft>
          <a:spcPct val="0"/>
        </a:spcAft>
        <a:defRPr sz="2400">
          <a:solidFill>
            <a:srgbClr val="003366"/>
          </a:solidFill>
          <a:latin typeface="Lucida Sans Unicode" pitchFamily="34" charset="0"/>
          <a:sym typeface="Arial" pitchFamily="34" charset="0"/>
        </a:defRPr>
      </a:lvl5pPr>
      <a:lvl6pPr marL="461963" algn="l" defTabSz="642938" rtl="0" eaLnBrk="1" fontAlgn="base" hangingPunct="1">
        <a:lnSpc>
          <a:spcPct val="80000"/>
        </a:lnSpc>
        <a:spcBef>
          <a:spcPct val="0"/>
        </a:spcBef>
        <a:spcAft>
          <a:spcPct val="0"/>
        </a:spcAft>
        <a:defRPr b="1">
          <a:solidFill>
            <a:srgbClr val="FF9933"/>
          </a:solidFill>
          <a:latin typeface="Lucida Sans Unicode" pitchFamily="34" charset="0"/>
          <a:sym typeface="Arial" charset="0"/>
        </a:defRPr>
      </a:lvl6pPr>
      <a:lvl7pPr marL="919163" algn="l" defTabSz="642938" rtl="0" eaLnBrk="1" fontAlgn="base" hangingPunct="1">
        <a:lnSpc>
          <a:spcPct val="80000"/>
        </a:lnSpc>
        <a:spcBef>
          <a:spcPct val="0"/>
        </a:spcBef>
        <a:spcAft>
          <a:spcPct val="0"/>
        </a:spcAft>
        <a:defRPr b="1">
          <a:solidFill>
            <a:srgbClr val="FF9933"/>
          </a:solidFill>
          <a:latin typeface="Lucida Sans Unicode" pitchFamily="34" charset="0"/>
          <a:sym typeface="Arial" charset="0"/>
        </a:defRPr>
      </a:lvl7pPr>
      <a:lvl8pPr marL="1376363" algn="l" defTabSz="642938" rtl="0" eaLnBrk="1" fontAlgn="base" hangingPunct="1">
        <a:lnSpc>
          <a:spcPct val="80000"/>
        </a:lnSpc>
        <a:spcBef>
          <a:spcPct val="0"/>
        </a:spcBef>
        <a:spcAft>
          <a:spcPct val="0"/>
        </a:spcAft>
        <a:defRPr b="1">
          <a:solidFill>
            <a:srgbClr val="FF9933"/>
          </a:solidFill>
          <a:latin typeface="Lucida Sans Unicode" pitchFamily="34" charset="0"/>
          <a:sym typeface="Arial" charset="0"/>
        </a:defRPr>
      </a:lvl8pPr>
      <a:lvl9pPr marL="1833563" algn="l" defTabSz="642938" rtl="0" eaLnBrk="1" fontAlgn="base" hangingPunct="1">
        <a:lnSpc>
          <a:spcPct val="80000"/>
        </a:lnSpc>
        <a:spcBef>
          <a:spcPct val="0"/>
        </a:spcBef>
        <a:spcAft>
          <a:spcPct val="0"/>
        </a:spcAft>
        <a:defRPr b="1">
          <a:solidFill>
            <a:srgbClr val="FF9933"/>
          </a:solidFill>
          <a:latin typeface="Lucida Sans Unicode" pitchFamily="34" charset="0"/>
          <a:sym typeface="Arial" charset="0"/>
        </a:defRPr>
      </a:lvl9pPr>
    </p:titleStyle>
    <p:bodyStyle>
      <a:lvl1pPr marL="23813" indent="-23813" algn="l" defTabSz="642938" rtl="0" eaLnBrk="1" fontAlgn="base" hangingPunct="1">
        <a:lnSpc>
          <a:spcPct val="90000"/>
        </a:lnSpc>
        <a:spcBef>
          <a:spcPct val="50000"/>
        </a:spcBef>
        <a:spcAft>
          <a:spcPct val="0"/>
        </a:spcAft>
        <a:buClr>
          <a:srgbClr val="FFFFFF"/>
        </a:buClr>
        <a:buSzPct val="100000"/>
        <a:buFont typeface="Arial" pitchFamily="34" charset="0"/>
        <a:buChar char=" "/>
        <a:defRPr sz="2200" b="1">
          <a:solidFill>
            <a:schemeClr val="tx2"/>
          </a:solidFill>
          <a:latin typeface="Calibri" pitchFamily="34" charset="0"/>
          <a:ea typeface="+mn-ea"/>
          <a:cs typeface="+mn-cs"/>
          <a:sym typeface="Arial Bold" charset="0"/>
        </a:defRPr>
      </a:lvl1pPr>
      <a:lvl2pPr marL="284163" indent="-146050" algn="l" defTabSz="642938" rtl="0" eaLnBrk="1" fontAlgn="base" hangingPunct="1">
        <a:lnSpc>
          <a:spcPct val="90000"/>
        </a:lnSpc>
        <a:spcBef>
          <a:spcPct val="20000"/>
        </a:spcBef>
        <a:spcAft>
          <a:spcPct val="0"/>
        </a:spcAft>
        <a:buSzPct val="100000"/>
        <a:buFont typeface="Arial" pitchFamily="34" charset="0"/>
        <a:buChar char="•"/>
        <a:defRPr sz="2000">
          <a:solidFill>
            <a:schemeClr val="bg2"/>
          </a:solidFill>
          <a:latin typeface="Calibri" pitchFamily="34" charset="0"/>
          <a:sym typeface="Arial" pitchFamily="34" charset="0"/>
        </a:defRPr>
      </a:lvl2pPr>
      <a:lvl3pPr marL="568325" indent="-169863" algn="l" defTabSz="642938" rtl="0" eaLnBrk="1" fontAlgn="base" hangingPunct="1">
        <a:lnSpc>
          <a:spcPct val="90000"/>
        </a:lnSpc>
        <a:spcBef>
          <a:spcPct val="20000"/>
        </a:spcBef>
        <a:spcAft>
          <a:spcPct val="0"/>
        </a:spcAft>
        <a:buClr>
          <a:srgbClr val="757B89"/>
        </a:buClr>
        <a:buSzPct val="100000"/>
        <a:buFont typeface="Arial" pitchFamily="34" charset="0"/>
        <a:buChar char="–"/>
        <a:defRPr>
          <a:solidFill>
            <a:schemeClr val="bg2"/>
          </a:solidFill>
          <a:latin typeface="Calibri" pitchFamily="34" charset="0"/>
          <a:sym typeface="Arial" pitchFamily="34" charset="0"/>
        </a:defRPr>
      </a:lvl3pPr>
      <a:lvl4pPr marL="862013" indent="-179388" algn="l" defTabSz="642938" rtl="0" eaLnBrk="1" fontAlgn="base" hangingPunct="1">
        <a:lnSpc>
          <a:spcPct val="90000"/>
        </a:lnSpc>
        <a:spcBef>
          <a:spcPct val="20000"/>
        </a:spcBef>
        <a:spcAft>
          <a:spcPct val="0"/>
        </a:spcAft>
        <a:buClr>
          <a:srgbClr val="757B89"/>
        </a:buClr>
        <a:buSzPct val="100000"/>
        <a:buFont typeface="Arial" pitchFamily="34" charset="0"/>
        <a:buChar char="»"/>
        <a:defRPr sz="1600">
          <a:solidFill>
            <a:schemeClr val="bg2"/>
          </a:solidFill>
          <a:latin typeface="Calibri" pitchFamily="34" charset="0"/>
          <a:sym typeface="Arial" pitchFamily="34" charset="0"/>
        </a:defRPr>
      </a:lvl4pPr>
      <a:lvl5pPr marL="1066800" indent="-90488" algn="l" defTabSz="642938" rtl="0" eaLnBrk="1" fontAlgn="base" hangingPunct="1">
        <a:lnSpc>
          <a:spcPct val="90000"/>
        </a:lnSpc>
        <a:spcBef>
          <a:spcPct val="20000"/>
        </a:spcBef>
        <a:spcAft>
          <a:spcPct val="0"/>
        </a:spcAft>
        <a:buClr>
          <a:srgbClr val="757B89"/>
        </a:buClr>
        <a:buSzPct val="100000"/>
        <a:buFont typeface="Arial" pitchFamily="34" charset="0"/>
        <a:buChar char="•"/>
        <a:defRPr sz="1600">
          <a:solidFill>
            <a:srgbClr val="757B89"/>
          </a:solidFill>
          <a:latin typeface="Lucida Sans" pitchFamily="34" charset="0"/>
          <a:sym typeface="Arial" pitchFamily="34" charset="0"/>
        </a:defRPr>
      </a:lvl5pPr>
      <a:lvl6pPr marL="1524000" indent="-90488" algn="l" defTabSz="642938" rtl="0" eaLnBrk="1" fontAlgn="base" hangingPunct="1">
        <a:lnSpc>
          <a:spcPct val="90000"/>
        </a:lnSpc>
        <a:spcBef>
          <a:spcPct val="20000"/>
        </a:spcBef>
        <a:spcAft>
          <a:spcPct val="0"/>
        </a:spcAft>
        <a:buClr>
          <a:srgbClr val="757B89"/>
        </a:buClr>
        <a:buSzPct val="100000"/>
        <a:buFont typeface="Arial" charset="0"/>
        <a:buChar char="•"/>
        <a:defRPr sz="1600">
          <a:solidFill>
            <a:srgbClr val="757B89"/>
          </a:solidFill>
          <a:latin typeface="Lucida Sans" pitchFamily="34" charset="0"/>
          <a:sym typeface="Arial" charset="0"/>
        </a:defRPr>
      </a:lvl6pPr>
      <a:lvl7pPr marL="1981200" indent="-90488" algn="l" defTabSz="642938" rtl="0" eaLnBrk="1" fontAlgn="base" hangingPunct="1">
        <a:lnSpc>
          <a:spcPct val="90000"/>
        </a:lnSpc>
        <a:spcBef>
          <a:spcPct val="20000"/>
        </a:spcBef>
        <a:spcAft>
          <a:spcPct val="0"/>
        </a:spcAft>
        <a:buClr>
          <a:srgbClr val="757B89"/>
        </a:buClr>
        <a:buSzPct val="100000"/>
        <a:buFont typeface="Arial" charset="0"/>
        <a:buChar char="•"/>
        <a:defRPr sz="1600">
          <a:solidFill>
            <a:srgbClr val="757B89"/>
          </a:solidFill>
          <a:latin typeface="Lucida Sans" pitchFamily="34" charset="0"/>
          <a:sym typeface="Arial" charset="0"/>
        </a:defRPr>
      </a:lvl7pPr>
      <a:lvl8pPr marL="2438400" indent="-90488" algn="l" defTabSz="642938" rtl="0" eaLnBrk="1" fontAlgn="base" hangingPunct="1">
        <a:lnSpc>
          <a:spcPct val="90000"/>
        </a:lnSpc>
        <a:spcBef>
          <a:spcPct val="20000"/>
        </a:spcBef>
        <a:spcAft>
          <a:spcPct val="0"/>
        </a:spcAft>
        <a:buClr>
          <a:srgbClr val="757B89"/>
        </a:buClr>
        <a:buSzPct val="100000"/>
        <a:buFont typeface="Arial" charset="0"/>
        <a:buChar char="•"/>
        <a:defRPr sz="1600">
          <a:solidFill>
            <a:srgbClr val="757B89"/>
          </a:solidFill>
          <a:latin typeface="Lucida Sans" pitchFamily="34" charset="0"/>
          <a:sym typeface="Arial" charset="0"/>
        </a:defRPr>
      </a:lvl8pPr>
      <a:lvl9pPr marL="2895600" indent="-90488" algn="l" defTabSz="642938" rtl="0" eaLnBrk="1" fontAlgn="base" hangingPunct="1">
        <a:lnSpc>
          <a:spcPct val="90000"/>
        </a:lnSpc>
        <a:spcBef>
          <a:spcPct val="20000"/>
        </a:spcBef>
        <a:spcAft>
          <a:spcPct val="0"/>
        </a:spcAft>
        <a:buClr>
          <a:srgbClr val="757B89"/>
        </a:buClr>
        <a:buSzPct val="100000"/>
        <a:buFont typeface="Arial" charset="0"/>
        <a:buChar char="•"/>
        <a:defRPr sz="1600">
          <a:solidFill>
            <a:srgbClr val="757B89"/>
          </a:solidFill>
          <a:latin typeface="Lucida Sans" pitchFamily="34" charset="0"/>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2.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47" Type="http://schemas.openxmlformats.org/officeDocument/2006/relationships/image" Target="../media/image66.png"/><Relationship Id="rId50" Type="http://schemas.openxmlformats.org/officeDocument/2006/relationships/image" Target="../media/image69.png"/><Relationship Id="rId55" Type="http://schemas.openxmlformats.org/officeDocument/2006/relationships/image" Target="../media/image74.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41" Type="http://schemas.openxmlformats.org/officeDocument/2006/relationships/image" Target="../media/image60.png"/><Relationship Id="rId54" Type="http://schemas.openxmlformats.org/officeDocument/2006/relationships/image" Target="../media/image73.png"/><Relationship Id="rId1" Type="http://schemas.openxmlformats.org/officeDocument/2006/relationships/slideLayout" Target="../slideLayouts/slideLayout84.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3" Type="http://schemas.openxmlformats.org/officeDocument/2006/relationships/image" Target="../media/image72.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49" Type="http://schemas.openxmlformats.org/officeDocument/2006/relationships/image" Target="../media/image68.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52"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48" Type="http://schemas.openxmlformats.org/officeDocument/2006/relationships/image" Target="../media/image67.png"/><Relationship Id="rId56" Type="http://schemas.openxmlformats.org/officeDocument/2006/relationships/image" Target="../media/image75.png"/><Relationship Id="rId8" Type="http://schemas.openxmlformats.org/officeDocument/2006/relationships/image" Target="../media/image27.png"/><Relationship Id="rId51" Type="http://schemas.openxmlformats.org/officeDocument/2006/relationships/image" Target="../media/image70.png"/><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jpeg"/><Relationship Id="rId7" Type="http://schemas.openxmlformats.org/officeDocument/2006/relationships/image" Target="../media/image78.jpe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77.jpeg"/><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1.jpe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142999" y="4656009"/>
            <a:ext cx="6562725" cy="877888"/>
          </a:xfrm>
        </p:spPr>
        <p:txBody>
          <a:bodyPr/>
          <a:lstStyle/>
          <a:p>
            <a:r>
              <a:rPr lang="en-US" dirty="0" smtClean="0"/>
              <a:t>Tom Gill – VP and CIO</a:t>
            </a:r>
          </a:p>
        </p:txBody>
      </p:sp>
      <p:sp>
        <p:nvSpPr>
          <p:cNvPr id="92161" name="Rectangle 2"/>
          <p:cNvSpPr>
            <a:spLocks noGrp="1" noChangeArrowheads="1"/>
          </p:cNvSpPr>
          <p:nvPr>
            <p:ph type="ctrTitle"/>
          </p:nvPr>
        </p:nvSpPr>
        <p:spPr/>
        <p:txBody>
          <a:bodyPr/>
          <a:lstStyle/>
          <a:p>
            <a:r>
              <a:rPr lang="en-US" dirty="0" smtClean="0"/>
              <a:t>Management of Technology at Plantronics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56" y="1222127"/>
            <a:ext cx="8521460" cy="5072348"/>
          </a:xfrm>
        </p:spPr>
        <p:txBody>
          <a:bodyPr/>
          <a:lstStyle/>
          <a:p>
            <a:r>
              <a:rPr lang="en-US" dirty="0" smtClean="0"/>
              <a:t>Global team providing services to 20+ countries from four regional hubs</a:t>
            </a:r>
          </a:p>
          <a:p>
            <a:pPr lvl="1"/>
            <a:r>
              <a:rPr lang="en-US" dirty="0" smtClean="0"/>
              <a:t>Santa Cruz Corporate Headquarters</a:t>
            </a:r>
          </a:p>
          <a:p>
            <a:pPr lvl="1"/>
            <a:r>
              <a:rPr lang="en-US" dirty="0" err="1" smtClean="0"/>
              <a:t>Wootten</a:t>
            </a:r>
            <a:r>
              <a:rPr lang="en-US" dirty="0" smtClean="0"/>
              <a:t> Bassett UK supporting Europe, Middle East and Africa</a:t>
            </a:r>
          </a:p>
          <a:p>
            <a:pPr lvl="1"/>
            <a:r>
              <a:rPr lang="en-US" dirty="0" smtClean="0"/>
              <a:t>Suzhou China supporting Asia Pacific Region</a:t>
            </a:r>
          </a:p>
          <a:p>
            <a:pPr lvl="1"/>
            <a:r>
              <a:rPr lang="en-US" dirty="0" smtClean="0"/>
              <a:t>Tijuana Mexico supporting our manufacturing and managed services center</a:t>
            </a:r>
          </a:p>
          <a:p>
            <a:r>
              <a:rPr lang="en-US" dirty="0" smtClean="0"/>
              <a:t>Highly collaborate team focused on global standards and solutions</a:t>
            </a:r>
          </a:p>
          <a:p>
            <a:pPr lvl="1"/>
            <a:r>
              <a:rPr lang="en-US" dirty="0" smtClean="0"/>
              <a:t>Most all meetings are audio, video and web conferences</a:t>
            </a:r>
          </a:p>
          <a:p>
            <a:pPr lvl="1"/>
            <a:r>
              <a:rPr lang="en-US" dirty="0" smtClean="0"/>
              <a:t>Time zone, language and cultural differences make it interesting!</a:t>
            </a:r>
          </a:p>
          <a:p>
            <a:pPr lvl="1"/>
            <a:r>
              <a:rPr lang="en-US" dirty="0" smtClean="0"/>
              <a:t>End user experience should be the same regardless of location</a:t>
            </a:r>
          </a:p>
          <a:p>
            <a:r>
              <a:rPr lang="en-US" dirty="0" smtClean="0"/>
              <a:t>Great support from our Executive Staff</a:t>
            </a:r>
          </a:p>
          <a:p>
            <a:pPr lvl="1"/>
            <a:r>
              <a:rPr lang="en-US" dirty="0" smtClean="0"/>
              <a:t>CEO, CFO, CMO, CTO, etc. </a:t>
            </a:r>
          </a:p>
          <a:p>
            <a:pPr lvl="1"/>
            <a:r>
              <a:rPr lang="en-US" dirty="0" smtClean="0"/>
              <a:t>Strong partnerships with all business units and functions</a:t>
            </a:r>
          </a:p>
          <a:p>
            <a:pPr lvl="1"/>
            <a:endParaRPr lang="en-US" dirty="0" smtClean="0"/>
          </a:p>
          <a:p>
            <a:pPr lvl="1"/>
            <a:endParaRPr lang="en-US" dirty="0" smtClean="0"/>
          </a:p>
          <a:p>
            <a:pPr lvl="1"/>
            <a:endParaRPr lang="en-US" dirty="0" smtClean="0"/>
          </a:p>
          <a:p>
            <a:pPr lvl="1">
              <a:buNone/>
            </a:pPr>
            <a:endParaRPr lang="en-US" dirty="0" smtClean="0"/>
          </a:p>
          <a:p>
            <a:endParaRPr lang="en-US" dirty="0"/>
          </a:p>
        </p:txBody>
      </p:sp>
      <p:sp>
        <p:nvSpPr>
          <p:cNvPr id="2" name="Title 1"/>
          <p:cNvSpPr>
            <a:spLocks noGrp="1"/>
          </p:cNvSpPr>
          <p:nvPr>
            <p:ph type="title"/>
          </p:nvPr>
        </p:nvSpPr>
        <p:spPr/>
        <p:txBody>
          <a:bodyPr/>
          <a:lstStyle/>
          <a:p>
            <a:r>
              <a:rPr lang="en-US" dirty="0" err="1" smtClean="0"/>
              <a:t>Plantronics</a:t>
            </a:r>
            <a:r>
              <a:rPr lang="en-US" dirty="0" smtClean="0"/>
              <a:t> IT</a:t>
            </a:r>
            <a:endParaRPr lang="en-US" dirty="0"/>
          </a:p>
        </p:txBody>
      </p:sp>
      <p:sp>
        <p:nvSpPr>
          <p:cNvPr id="15" name="Text Box 5"/>
          <p:cNvSpPr txBox="1">
            <a:spLocks noGrp="1" noChangeArrowheads="1"/>
          </p:cNvSpPr>
          <p:nvPr>
            <p:ph type="sldNum" sz="quarter" idx="4294967295"/>
          </p:nvPr>
        </p:nvSpPr>
        <p:spPr>
          <a:xfrm>
            <a:off x="8477500" y="6516625"/>
            <a:ext cx="258763" cy="288925"/>
          </a:xfrm>
          <a:prstGeom prst="rect">
            <a:avLst/>
          </a:prstGeom>
        </p:spPr>
        <p:txBody>
          <a:bodyPr/>
          <a:lstStyle>
            <a:lvl1pPr algn="r">
              <a:defRPr sz="800">
                <a:solidFill>
                  <a:schemeClr val="bg2"/>
                </a:solidFill>
                <a:latin typeface="Calibri" pitchFamily="34" charset="0"/>
                <a:cs typeface="Arial" charset="0"/>
                <a:sym typeface="Arial" charset="0"/>
              </a:defRPr>
            </a:lvl1pPr>
          </a:lstStyle>
          <a:p>
            <a:fld id="{F0A58345-3696-40EF-9BBB-4C6A70B370C0}" type="slidenum">
              <a:rPr lang="en-US" smtClean="0"/>
              <a:pPr/>
              <a:t>10</a:t>
            </a:fld>
            <a:endParaRPr lang="en-US" dirty="0"/>
          </a:p>
        </p:txBody>
      </p:sp>
    </p:spTree>
    <p:extLst>
      <p:ext uri="{BB962C8B-B14F-4D97-AF65-F5344CB8AC3E}">
        <p14:creationId xmlns:p14="http://schemas.microsoft.com/office/powerpoint/2010/main" val="126902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56" y="1222127"/>
            <a:ext cx="8521460" cy="5072348"/>
          </a:xfrm>
        </p:spPr>
        <p:txBody>
          <a:bodyPr/>
          <a:lstStyle/>
          <a:p>
            <a:r>
              <a:rPr lang="en-US" dirty="0" smtClean="0"/>
              <a:t>Key infrastructure vendors and solutions include</a:t>
            </a:r>
          </a:p>
          <a:p>
            <a:pPr lvl="1"/>
            <a:r>
              <a:rPr lang="en-US" dirty="0" smtClean="0"/>
              <a:t>Cisco Networks  </a:t>
            </a:r>
          </a:p>
          <a:p>
            <a:pPr lvl="1"/>
            <a:r>
              <a:rPr lang="en-US" dirty="0" smtClean="0"/>
              <a:t>Dell Servers (75% virtualized)</a:t>
            </a:r>
          </a:p>
          <a:p>
            <a:pPr lvl="1"/>
            <a:r>
              <a:rPr lang="en-US" dirty="0" smtClean="0"/>
              <a:t>Avaya Call Center Systems </a:t>
            </a:r>
          </a:p>
          <a:p>
            <a:pPr lvl="1"/>
            <a:r>
              <a:rPr lang="en-US" dirty="0" smtClean="0"/>
              <a:t>Microsoft Office, Exchange, Skype for Business</a:t>
            </a:r>
          </a:p>
          <a:p>
            <a:pPr lvl="1"/>
            <a:r>
              <a:rPr lang="en-US" dirty="0" err="1" smtClean="0"/>
              <a:t>VMWare</a:t>
            </a:r>
            <a:r>
              <a:rPr lang="en-US" dirty="0" smtClean="0"/>
              <a:t> and Citrix Virtualization Platforms</a:t>
            </a:r>
          </a:p>
          <a:p>
            <a:r>
              <a:rPr lang="en-US" dirty="0" smtClean="0"/>
              <a:t>Client systems including laptops, smartphones and tablets</a:t>
            </a:r>
          </a:p>
          <a:p>
            <a:r>
              <a:rPr lang="en-US" dirty="0" smtClean="0"/>
              <a:t>Business applications include</a:t>
            </a:r>
          </a:p>
          <a:p>
            <a:pPr lvl="1"/>
            <a:r>
              <a:rPr lang="en-US" dirty="0" smtClean="0"/>
              <a:t>Oracle Business </a:t>
            </a:r>
            <a:r>
              <a:rPr lang="en-US" dirty="0"/>
              <a:t>A</a:t>
            </a:r>
            <a:r>
              <a:rPr lang="en-US" dirty="0" smtClean="0"/>
              <a:t>pps including supply chain, finance, HR, customer support, product lifecycle management, forecasting and financial planning</a:t>
            </a:r>
          </a:p>
          <a:p>
            <a:pPr lvl="1"/>
            <a:r>
              <a:rPr lang="en-US" dirty="0" smtClean="0"/>
              <a:t>Microsoft </a:t>
            </a:r>
            <a:r>
              <a:rPr lang="en-US" dirty="0" err="1" smtClean="0"/>
              <a:t>Sharepoint</a:t>
            </a:r>
            <a:r>
              <a:rPr lang="en-US" dirty="0"/>
              <a:t> </a:t>
            </a:r>
            <a:r>
              <a:rPr lang="en-US" dirty="0" smtClean="0"/>
              <a:t>and Enterprise Program Management </a:t>
            </a:r>
          </a:p>
          <a:p>
            <a:pPr lvl="1"/>
            <a:r>
              <a:rPr lang="en-US" dirty="0" smtClean="0"/>
              <a:t>Salesforce.com for sales, marketing and customer support</a:t>
            </a:r>
          </a:p>
          <a:p>
            <a:pPr lvl="1"/>
            <a:r>
              <a:rPr lang="en-US" dirty="0" smtClean="0"/>
              <a:t>Jive social for business </a:t>
            </a:r>
          </a:p>
          <a:p>
            <a:pPr lvl="1"/>
            <a:r>
              <a:rPr lang="en-US" dirty="0" smtClean="0"/>
              <a:t>Over 200 services including many cloud based solutions</a:t>
            </a:r>
          </a:p>
          <a:p>
            <a:pPr lvl="1">
              <a:buNone/>
            </a:pPr>
            <a:endParaRPr lang="en-US" dirty="0" smtClean="0"/>
          </a:p>
          <a:p>
            <a:endParaRPr lang="en-US" dirty="0"/>
          </a:p>
        </p:txBody>
      </p:sp>
      <p:sp>
        <p:nvSpPr>
          <p:cNvPr id="2" name="Title 1"/>
          <p:cNvSpPr>
            <a:spLocks noGrp="1"/>
          </p:cNvSpPr>
          <p:nvPr>
            <p:ph type="title"/>
          </p:nvPr>
        </p:nvSpPr>
        <p:spPr/>
        <p:txBody>
          <a:bodyPr/>
          <a:lstStyle/>
          <a:p>
            <a:r>
              <a:rPr lang="en-US" dirty="0" err="1" smtClean="0"/>
              <a:t>Plantronics</a:t>
            </a:r>
            <a:r>
              <a:rPr lang="en-US" dirty="0" smtClean="0"/>
              <a:t> IT</a:t>
            </a:r>
            <a:endParaRPr lang="en-US" dirty="0"/>
          </a:p>
        </p:txBody>
      </p:sp>
      <p:sp>
        <p:nvSpPr>
          <p:cNvPr id="15" name="Text Box 5"/>
          <p:cNvSpPr txBox="1">
            <a:spLocks noGrp="1" noChangeArrowheads="1"/>
          </p:cNvSpPr>
          <p:nvPr>
            <p:ph type="sldNum" sz="quarter" idx="4294967295"/>
          </p:nvPr>
        </p:nvSpPr>
        <p:spPr>
          <a:xfrm>
            <a:off x="8477500" y="6516625"/>
            <a:ext cx="258763" cy="288925"/>
          </a:xfrm>
          <a:prstGeom prst="rect">
            <a:avLst/>
          </a:prstGeom>
        </p:spPr>
        <p:txBody>
          <a:bodyPr/>
          <a:lstStyle>
            <a:lvl1pPr algn="r">
              <a:defRPr sz="800">
                <a:solidFill>
                  <a:schemeClr val="bg2"/>
                </a:solidFill>
                <a:latin typeface="Calibri" pitchFamily="34" charset="0"/>
                <a:cs typeface="Arial" charset="0"/>
                <a:sym typeface="Arial" charset="0"/>
              </a:defRPr>
            </a:lvl1pPr>
          </a:lstStyle>
          <a:p>
            <a:fld id="{F0A58345-3696-40EF-9BBB-4C6A70B370C0}" type="slidenum">
              <a:rPr lang="en-US" smtClean="0"/>
              <a:pPr/>
              <a:t>11</a:t>
            </a:fld>
            <a:endParaRPr lang="en-US" dirty="0"/>
          </a:p>
        </p:txBody>
      </p:sp>
    </p:spTree>
    <p:extLst>
      <p:ext uri="{BB962C8B-B14F-4D97-AF65-F5344CB8AC3E}">
        <p14:creationId xmlns:p14="http://schemas.microsoft.com/office/powerpoint/2010/main" val="69179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 y="881885"/>
            <a:ext cx="8521460" cy="5072348"/>
          </a:xfrm>
        </p:spPr>
        <p:txBody>
          <a:bodyPr/>
          <a:lstStyle/>
          <a:p>
            <a:pPr marL="0" indent="0">
              <a:buNone/>
            </a:pPr>
            <a:r>
              <a:rPr lang="en-US" dirty="0" smtClean="0"/>
              <a:t>Roles</a:t>
            </a:r>
          </a:p>
          <a:p>
            <a:pPr lvl="1"/>
            <a:r>
              <a:rPr lang="en-US" dirty="0" smtClean="0"/>
              <a:t>Project Managers </a:t>
            </a:r>
          </a:p>
          <a:p>
            <a:pPr lvl="1"/>
            <a:r>
              <a:rPr lang="en-US" dirty="0" smtClean="0"/>
              <a:t>Business Analysts</a:t>
            </a:r>
          </a:p>
          <a:p>
            <a:pPr lvl="1"/>
            <a:r>
              <a:rPr lang="en-US" dirty="0" smtClean="0"/>
              <a:t>Application Developers</a:t>
            </a:r>
          </a:p>
          <a:p>
            <a:pPr lvl="1"/>
            <a:r>
              <a:rPr lang="en-US" dirty="0" smtClean="0"/>
              <a:t>Database Administrators</a:t>
            </a:r>
          </a:p>
          <a:p>
            <a:pPr lvl="1"/>
            <a:r>
              <a:rPr lang="en-US" dirty="0" smtClean="0"/>
              <a:t>System and Storage Administrators</a:t>
            </a:r>
          </a:p>
          <a:p>
            <a:pPr lvl="1"/>
            <a:r>
              <a:rPr lang="en-US" dirty="0" smtClean="0"/>
              <a:t>Network Engineers</a:t>
            </a:r>
          </a:p>
          <a:p>
            <a:pPr lvl="1"/>
            <a:r>
              <a:rPr lang="en-US" dirty="0" smtClean="0"/>
              <a:t>Information Security Analysts</a:t>
            </a:r>
          </a:p>
          <a:p>
            <a:pPr lvl="1"/>
            <a:r>
              <a:rPr lang="en-US" dirty="0" smtClean="0"/>
              <a:t>Service Desk Technicians </a:t>
            </a:r>
          </a:p>
          <a:p>
            <a:pPr marL="166688" lvl="1" indent="0">
              <a:buNone/>
            </a:pPr>
            <a:endParaRPr lang="en-US" dirty="0" smtClean="0"/>
          </a:p>
          <a:p>
            <a:endParaRPr lang="en-US" dirty="0" smtClean="0"/>
          </a:p>
          <a:p>
            <a:pPr lvl="1"/>
            <a:endParaRPr lang="en-US" dirty="0" smtClean="0"/>
          </a:p>
          <a:p>
            <a:pPr lvl="1">
              <a:buNone/>
            </a:pPr>
            <a:endParaRPr lang="en-US" dirty="0" smtClean="0"/>
          </a:p>
          <a:p>
            <a:endParaRPr lang="en-US" dirty="0"/>
          </a:p>
        </p:txBody>
      </p:sp>
      <p:sp>
        <p:nvSpPr>
          <p:cNvPr id="2" name="Title 1"/>
          <p:cNvSpPr>
            <a:spLocks noGrp="1"/>
          </p:cNvSpPr>
          <p:nvPr>
            <p:ph type="title"/>
          </p:nvPr>
        </p:nvSpPr>
        <p:spPr/>
        <p:txBody>
          <a:bodyPr/>
          <a:lstStyle/>
          <a:p>
            <a:r>
              <a:rPr lang="en-US" dirty="0" smtClean="0"/>
              <a:t>Plantronics IT – Key Roles and Competencies </a:t>
            </a:r>
            <a:endParaRPr lang="en-US" dirty="0"/>
          </a:p>
        </p:txBody>
      </p:sp>
      <p:sp>
        <p:nvSpPr>
          <p:cNvPr id="15" name="Text Box 5"/>
          <p:cNvSpPr txBox="1">
            <a:spLocks noGrp="1" noChangeArrowheads="1"/>
          </p:cNvSpPr>
          <p:nvPr>
            <p:ph type="sldNum" sz="quarter" idx="4294967295"/>
          </p:nvPr>
        </p:nvSpPr>
        <p:spPr>
          <a:xfrm>
            <a:off x="8477500" y="6516625"/>
            <a:ext cx="258763" cy="288925"/>
          </a:xfrm>
          <a:prstGeom prst="rect">
            <a:avLst/>
          </a:prstGeom>
        </p:spPr>
        <p:txBody>
          <a:bodyPr/>
          <a:lstStyle>
            <a:lvl1pPr algn="r">
              <a:defRPr sz="800">
                <a:solidFill>
                  <a:schemeClr val="bg2"/>
                </a:solidFill>
                <a:latin typeface="Calibri" pitchFamily="34" charset="0"/>
                <a:cs typeface="Arial" charset="0"/>
                <a:sym typeface="Arial" charset="0"/>
              </a:defRPr>
            </a:lvl1pPr>
          </a:lstStyle>
          <a:p>
            <a:fld id="{F0A58345-3696-40EF-9BBB-4C6A70B370C0}" type="slidenum">
              <a:rPr lang="en-US" smtClean="0"/>
              <a:pPr/>
              <a:t>12</a:t>
            </a:fld>
            <a:endParaRPr lang="en-US" dirty="0"/>
          </a:p>
        </p:txBody>
      </p:sp>
    </p:spTree>
    <p:extLst>
      <p:ext uri="{BB962C8B-B14F-4D97-AF65-F5344CB8AC3E}">
        <p14:creationId xmlns:p14="http://schemas.microsoft.com/office/powerpoint/2010/main" val="412558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 y="1010093"/>
            <a:ext cx="8521460" cy="4944140"/>
          </a:xfrm>
        </p:spPr>
        <p:txBody>
          <a:bodyPr/>
          <a:lstStyle/>
          <a:p>
            <a:r>
              <a:rPr lang="en-US" dirty="0" err="1" smtClean="0"/>
              <a:t>Consumerization</a:t>
            </a:r>
            <a:r>
              <a:rPr lang="en-US" dirty="0" smtClean="0"/>
              <a:t> of IT</a:t>
            </a:r>
          </a:p>
          <a:p>
            <a:pPr lvl="1"/>
            <a:r>
              <a:rPr lang="en-US" dirty="0" smtClean="0"/>
              <a:t>Bring your own device (BYOD)</a:t>
            </a:r>
          </a:p>
          <a:p>
            <a:pPr lvl="1"/>
            <a:r>
              <a:rPr lang="en-US" dirty="0" smtClean="0"/>
              <a:t>Cloud services (BYOA)</a:t>
            </a:r>
          </a:p>
          <a:p>
            <a:pPr lvl="1"/>
            <a:r>
              <a:rPr lang="en-US" dirty="0" smtClean="0"/>
              <a:t>Our job is to manage the technology and not to say “no”</a:t>
            </a:r>
          </a:p>
          <a:p>
            <a:r>
              <a:rPr lang="en-US" dirty="0" smtClean="0"/>
              <a:t>Changing malware threat landscape</a:t>
            </a:r>
          </a:p>
          <a:p>
            <a:pPr lvl="1"/>
            <a:r>
              <a:rPr lang="en-US" dirty="0" smtClean="0"/>
              <a:t>Signature based vs. targeted is current trend</a:t>
            </a:r>
          </a:p>
          <a:p>
            <a:pPr lvl="1"/>
            <a:r>
              <a:rPr lang="en-US" dirty="0" smtClean="0"/>
              <a:t>Protecting intellectual property, employee and customer information</a:t>
            </a:r>
          </a:p>
          <a:p>
            <a:r>
              <a:rPr lang="en-US" dirty="0" smtClean="0"/>
              <a:t>High demand for IT services!</a:t>
            </a:r>
          </a:p>
          <a:p>
            <a:r>
              <a:rPr lang="en-US" dirty="0" smtClean="0"/>
              <a:t>Ensuring consistent systems and processes worldwide </a:t>
            </a:r>
          </a:p>
          <a:p>
            <a:endParaRPr lang="en-US" dirty="0" smtClean="0"/>
          </a:p>
          <a:p>
            <a:pPr lvl="1"/>
            <a:endParaRPr lang="en-US" dirty="0" smtClean="0"/>
          </a:p>
          <a:p>
            <a:pPr lvl="1">
              <a:buNone/>
            </a:pPr>
            <a:endParaRPr lang="en-US" dirty="0" smtClean="0"/>
          </a:p>
          <a:p>
            <a:endParaRPr lang="en-US" dirty="0"/>
          </a:p>
        </p:txBody>
      </p:sp>
      <p:sp>
        <p:nvSpPr>
          <p:cNvPr id="2" name="Title 1"/>
          <p:cNvSpPr>
            <a:spLocks noGrp="1"/>
          </p:cNvSpPr>
          <p:nvPr>
            <p:ph type="title"/>
          </p:nvPr>
        </p:nvSpPr>
        <p:spPr/>
        <p:txBody>
          <a:bodyPr/>
          <a:lstStyle/>
          <a:p>
            <a:r>
              <a:rPr lang="en-US" dirty="0" smtClean="0"/>
              <a:t>Plantronics IT - Challenges</a:t>
            </a:r>
            <a:endParaRPr lang="en-US" dirty="0"/>
          </a:p>
        </p:txBody>
      </p:sp>
      <p:sp>
        <p:nvSpPr>
          <p:cNvPr id="15" name="Text Box 5"/>
          <p:cNvSpPr txBox="1">
            <a:spLocks noGrp="1" noChangeArrowheads="1"/>
          </p:cNvSpPr>
          <p:nvPr>
            <p:ph type="sldNum" sz="quarter" idx="4294967295"/>
          </p:nvPr>
        </p:nvSpPr>
        <p:spPr>
          <a:xfrm>
            <a:off x="8477500" y="6516625"/>
            <a:ext cx="258763" cy="288925"/>
          </a:xfrm>
          <a:prstGeom prst="rect">
            <a:avLst/>
          </a:prstGeom>
        </p:spPr>
        <p:txBody>
          <a:bodyPr/>
          <a:lstStyle>
            <a:lvl1pPr algn="r">
              <a:defRPr sz="800">
                <a:solidFill>
                  <a:schemeClr val="bg2"/>
                </a:solidFill>
                <a:latin typeface="Calibri" pitchFamily="34" charset="0"/>
                <a:cs typeface="Arial" charset="0"/>
                <a:sym typeface="Arial" charset="0"/>
              </a:defRPr>
            </a:lvl1pPr>
          </a:lstStyle>
          <a:p>
            <a:fld id="{F0A58345-3696-40EF-9BBB-4C6A70B370C0}" type="slidenum">
              <a:rPr lang="en-US" smtClean="0"/>
              <a:pPr/>
              <a:t>13</a:t>
            </a:fld>
            <a:endParaRPr lang="en-US" dirty="0"/>
          </a:p>
        </p:txBody>
      </p:sp>
    </p:spTree>
    <p:extLst>
      <p:ext uri="{BB962C8B-B14F-4D97-AF65-F5344CB8AC3E}">
        <p14:creationId xmlns:p14="http://schemas.microsoft.com/office/powerpoint/2010/main" val="179501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041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779" y="1043589"/>
            <a:ext cx="8649053" cy="4800600"/>
          </a:xfrm>
        </p:spPr>
        <p:txBody>
          <a:bodyPr/>
          <a:lstStyle/>
          <a:p>
            <a:pPr marL="0" lvl="0" indent="0">
              <a:buNone/>
            </a:pPr>
            <a:r>
              <a:rPr lang="en-US" dirty="0" smtClean="0"/>
              <a:t>Introduction to Plantronics</a:t>
            </a:r>
          </a:p>
          <a:p>
            <a:pPr marL="0" lvl="0" indent="0">
              <a:buNone/>
            </a:pPr>
            <a:r>
              <a:rPr lang="en-US" dirty="0" smtClean="0"/>
              <a:t>Plantronics IT Overview</a:t>
            </a:r>
          </a:p>
          <a:p>
            <a:pPr marL="0" lvl="0" indent="0">
              <a:buNone/>
            </a:pPr>
            <a:r>
              <a:rPr lang="en-US" dirty="0" smtClean="0"/>
              <a:t>From Communicate to Collaborate – Our Smarter </a:t>
            </a:r>
            <a:r>
              <a:rPr lang="en-US" smtClean="0"/>
              <a:t>Working Strategy</a:t>
            </a:r>
            <a:endParaRPr lang="en-US" dirty="0" smtClean="0"/>
          </a:p>
          <a:p>
            <a:pPr marL="138113" lvl="1" indent="0">
              <a:buNone/>
            </a:pPr>
            <a:endParaRPr lang="en-US" dirty="0"/>
          </a:p>
          <a:p>
            <a:pPr lvl="0"/>
            <a:endParaRPr lang="en-US" dirty="0" smtClean="0"/>
          </a:p>
          <a:p>
            <a:r>
              <a:rPr lang="en-US" dirty="0" smtClean="0"/>
              <a:t>		</a:t>
            </a:r>
          </a:p>
          <a:p>
            <a:pPr lvl="0"/>
            <a:r>
              <a:rPr lang="en-US" dirty="0" smtClean="0"/>
              <a:t>	</a:t>
            </a:r>
          </a:p>
        </p:txBody>
      </p:sp>
      <p:sp>
        <p:nvSpPr>
          <p:cNvPr id="3" name="Title 2"/>
          <p:cNvSpPr>
            <a:spLocks noGrp="1"/>
          </p:cNvSpPr>
          <p:nvPr>
            <p:ph type="title"/>
          </p:nvPr>
        </p:nvSpPr>
        <p:spPr>
          <a:xfrm>
            <a:off x="471488" y="371474"/>
            <a:ext cx="8062912" cy="620713"/>
          </a:xfrm>
        </p:spPr>
        <p:txBody>
          <a:bodyPr/>
          <a:lstStyle/>
          <a:p>
            <a:r>
              <a:rPr lang="en-US" dirty="0" smtClean="0"/>
              <a:t>Agenda</a:t>
            </a:r>
            <a:endParaRPr lang="en-US" dirty="0"/>
          </a:p>
        </p:txBody>
      </p:sp>
      <p:sp>
        <p:nvSpPr>
          <p:cNvPr id="4" name="Slide Number Placeholder 3"/>
          <p:cNvSpPr>
            <a:spLocks noGrp="1"/>
          </p:cNvSpPr>
          <p:nvPr>
            <p:ph type="sldNum" sz="quarter" idx="11"/>
          </p:nvPr>
        </p:nvSpPr>
        <p:spPr>
          <a:xfrm>
            <a:off x="8477500" y="6516625"/>
            <a:ext cx="258763" cy="288925"/>
          </a:xfrm>
        </p:spPr>
        <p:txBody>
          <a:bodyPr/>
          <a:lstStyle/>
          <a:p>
            <a:pPr>
              <a:defRPr/>
            </a:pPr>
            <a:fld id="{F0A58345-3696-40EF-9BBB-4C6A70B370C0}" type="slidenum">
              <a:rPr lang="en-US" smtClean="0"/>
              <a:pPr>
                <a:defRPr/>
              </a:pPr>
              <a:t>2</a:t>
            </a:fld>
            <a:endParaRPr lang="en-US" dirty="0"/>
          </a:p>
        </p:txBody>
      </p:sp>
    </p:spTree>
    <p:extLst>
      <p:ext uri="{BB962C8B-B14F-4D97-AF65-F5344CB8AC3E}">
        <p14:creationId xmlns:p14="http://schemas.microsoft.com/office/powerpoint/2010/main" val="231900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p:cNvSpPr>
            <a:spLocks noGrp="1"/>
          </p:cNvSpPr>
          <p:nvPr>
            <p:ph type="sldNum" sz="quarter" idx="10"/>
          </p:nvPr>
        </p:nvSpPr>
        <p:spPr/>
        <p:txBody>
          <a:bodyPr/>
          <a:lstStyle/>
          <a:p>
            <a:pPr>
              <a:defRPr/>
            </a:pPr>
            <a:fld id="{91A55C92-4788-46FD-B34C-27B770A64C4E}" type="slidenum">
              <a:rPr lang="en-US" smtClean="0"/>
              <a:pPr>
                <a:defRPr/>
              </a:pPr>
              <a:t>3</a:t>
            </a:fld>
            <a:endParaRPr lang="en-US" dirty="0"/>
          </a:p>
        </p:txBody>
      </p:sp>
      <p:pic>
        <p:nvPicPr>
          <p:cNvPr id="35" name="Sound World graphic"/>
          <p:cNvPicPr>
            <a:picLocks noChangeAspect="1" noChangeArrowheads="1"/>
          </p:cNvPicPr>
          <p:nvPr/>
        </p:nvPicPr>
        <p:blipFill>
          <a:blip r:embed="rId3" cstate="screen"/>
          <a:srcRect l="8266" r="6018"/>
          <a:stretch>
            <a:fillRect/>
          </a:stretch>
        </p:blipFill>
        <p:spPr bwMode="auto">
          <a:xfrm>
            <a:off x="344384" y="2660079"/>
            <a:ext cx="8455232" cy="1344923"/>
          </a:xfrm>
          <a:prstGeom prst="rect">
            <a:avLst/>
          </a:prstGeom>
          <a:noFill/>
          <a:ln w="12700">
            <a:noFill/>
            <a:miter lim="800000"/>
            <a:headEnd/>
            <a:tailEnd/>
          </a:ln>
        </p:spPr>
      </p:pic>
      <p:pic>
        <p:nvPicPr>
          <p:cNvPr id="52" name="2011 image 50th icon" descr="plt_50th_logo.png"/>
          <p:cNvPicPr>
            <a:picLocks noChangeAspect="1"/>
          </p:cNvPicPr>
          <p:nvPr/>
        </p:nvPicPr>
        <p:blipFill>
          <a:blip r:embed="rId4" cstate="screen"/>
          <a:stretch>
            <a:fillRect/>
          </a:stretch>
        </p:blipFill>
        <p:spPr>
          <a:xfrm>
            <a:off x="7759418" y="575557"/>
            <a:ext cx="776205" cy="891483"/>
          </a:xfrm>
          <a:prstGeom prst="rect">
            <a:avLst/>
          </a:prstGeom>
        </p:spPr>
      </p:pic>
      <p:sp>
        <p:nvSpPr>
          <p:cNvPr id="46" name="2011 line"/>
          <p:cNvSpPr>
            <a:spLocks noChangeShapeType="1"/>
          </p:cNvSpPr>
          <p:nvPr/>
        </p:nvSpPr>
        <p:spPr bwMode="auto">
          <a:xfrm flipV="1">
            <a:off x="7820401" y="2738409"/>
            <a:ext cx="0" cy="596973"/>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0" name="2011 text"/>
          <p:cNvSpPr>
            <a:spLocks/>
          </p:cNvSpPr>
          <p:nvPr/>
        </p:nvSpPr>
        <p:spPr bwMode="auto">
          <a:xfrm>
            <a:off x="7790206" y="1580488"/>
            <a:ext cx="961903" cy="1132629"/>
          </a:xfrm>
          <a:prstGeom prst="rect">
            <a:avLst/>
          </a:prstGeom>
          <a:noFill/>
          <a:ln w="12700">
            <a:noFill/>
            <a:miter lim="800000"/>
            <a:headEnd/>
            <a:tailEnd/>
          </a:ln>
        </p:spPr>
        <p:txBody>
          <a:bodyPr lIns="0" tIns="0" rIns="0" bIns="0">
            <a:prstTxWarp prst="textNoShape">
              <a:avLst/>
            </a:prstTxWarp>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2011</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Plantronics celebrates </a:t>
            </a:r>
            <a:br>
              <a:rPr lang="en-US" sz="1400" dirty="0" smtClean="0">
                <a:solidFill>
                  <a:schemeClr val="tx1"/>
                </a:solidFill>
                <a:latin typeface="Calibri" pitchFamily="-72" charset="0"/>
                <a:ea typeface="Calibri" pitchFamily="-72" charset="0"/>
                <a:cs typeface="Calibri" pitchFamily="-72" charset="0"/>
                <a:sym typeface="Gesta Regular" charset="0"/>
              </a:rPr>
            </a:br>
            <a:r>
              <a:rPr lang="en-US" sz="1400" dirty="0" smtClean="0">
                <a:solidFill>
                  <a:schemeClr val="tx1"/>
                </a:solidFill>
                <a:latin typeface="Calibri" pitchFamily="-72" charset="0"/>
                <a:ea typeface="Calibri" pitchFamily="-72" charset="0"/>
                <a:cs typeface="Calibri" pitchFamily="-72" charset="0"/>
                <a:sym typeface="Gesta Regular" charset="0"/>
              </a:rPr>
              <a:t>50 years of innovation</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44" name="2009 line"/>
          <p:cNvSpPr>
            <a:spLocks noChangeShapeType="1"/>
          </p:cNvSpPr>
          <p:nvPr/>
        </p:nvSpPr>
        <p:spPr bwMode="auto">
          <a:xfrm>
            <a:off x="7225708" y="3381381"/>
            <a:ext cx="0" cy="1155700"/>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1" name="2009 text"/>
          <p:cNvSpPr>
            <a:spLocks/>
          </p:cNvSpPr>
          <p:nvPr/>
        </p:nvSpPr>
        <p:spPr bwMode="auto">
          <a:xfrm>
            <a:off x="7186230" y="4654419"/>
            <a:ext cx="1429879" cy="861774"/>
          </a:xfrm>
          <a:prstGeom prst="rect">
            <a:avLst/>
          </a:prstGeom>
          <a:noFill/>
          <a:ln w="12700">
            <a:noFill/>
            <a:miter lim="800000"/>
            <a:headEnd/>
            <a:tailEnd/>
          </a:ln>
        </p:spPr>
        <p:txBody>
          <a:bodyPr wrap="none" lIns="0" tIns="0" rIns="0" bIns="0">
            <a:prstTxWarp prst="textNoShape">
              <a:avLst/>
            </a:prstTxWarp>
            <a:spAutoFit/>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2009</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Savi Office unifies </a:t>
            </a:r>
            <a:br>
              <a:rPr lang="en-US" sz="1400" dirty="0" smtClean="0">
                <a:solidFill>
                  <a:schemeClr val="tx1"/>
                </a:solidFill>
                <a:latin typeface="Calibri" pitchFamily="-72" charset="0"/>
                <a:ea typeface="Calibri" pitchFamily="-72" charset="0"/>
                <a:cs typeface="Calibri" pitchFamily="-72" charset="0"/>
                <a:sym typeface="Gesta Regular" charset="0"/>
              </a:rPr>
            </a:br>
            <a:r>
              <a:rPr lang="en-US" sz="1400" dirty="0" smtClean="0">
                <a:solidFill>
                  <a:schemeClr val="tx1"/>
                </a:solidFill>
                <a:latin typeface="Calibri" pitchFamily="-72" charset="0"/>
                <a:ea typeface="Calibri" pitchFamily="-72" charset="0"/>
                <a:cs typeface="Calibri" pitchFamily="-72" charset="0"/>
                <a:sym typeface="Gesta Regular" charset="0"/>
              </a:rPr>
              <a:t>PC and desk phone </a:t>
            </a:r>
            <a:br>
              <a:rPr lang="en-US" sz="1400" dirty="0" smtClean="0">
                <a:solidFill>
                  <a:schemeClr val="tx1"/>
                </a:solidFill>
                <a:latin typeface="Calibri" pitchFamily="-72" charset="0"/>
                <a:ea typeface="Calibri" pitchFamily="-72" charset="0"/>
                <a:cs typeface="Calibri" pitchFamily="-72" charset="0"/>
                <a:sym typeface="Gesta Regular" charset="0"/>
              </a:rPr>
            </a:br>
            <a:r>
              <a:rPr lang="en-US" sz="1400" dirty="0" smtClean="0">
                <a:solidFill>
                  <a:schemeClr val="tx1"/>
                </a:solidFill>
                <a:latin typeface="Calibri" pitchFamily="-72" charset="0"/>
                <a:ea typeface="Calibri" pitchFamily="-72" charset="0"/>
                <a:cs typeface="Calibri" pitchFamily="-72" charset="0"/>
                <a:sym typeface="Gesta Regular" charset="0"/>
              </a:rPr>
              <a:t>communications</a:t>
            </a:r>
            <a:endParaRPr lang="en-US" sz="1400" dirty="0">
              <a:solidFill>
                <a:schemeClr val="tx1"/>
              </a:solidFill>
              <a:latin typeface="Calibri" pitchFamily="-72" charset="0"/>
              <a:ea typeface="Calibri" pitchFamily="-72" charset="0"/>
              <a:cs typeface="Calibri" pitchFamily="-72" charset="0"/>
              <a:sym typeface="Gesta Regular" charset="0"/>
            </a:endParaRPr>
          </a:p>
        </p:txBody>
      </p:sp>
      <p:pic>
        <p:nvPicPr>
          <p:cNvPr id="53" name="2009 photo Savi" descr="Savi_Office_C_in-base_sm.png"/>
          <p:cNvPicPr>
            <a:picLocks noChangeAspect="1"/>
          </p:cNvPicPr>
          <p:nvPr/>
        </p:nvPicPr>
        <p:blipFill>
          <a:blip r:embed="rId5" cstate="screen"/>
          <a:srcRect/>
          <a:stretch>
            <a:fillRect/>
          </a:stretch>
        </p:blipFill>
        <p:spPr>
          <a:xfrm>
            <a:off x="6164265" y="3796151"/>
            <a:ext cx="985182" cy="1163782"/>
          </a:xfrm>
          <a:prstGeom prst="rect">
            <a:avLst/>
          </a:prstGeom>
        </p:spPr>
      </p:pic>
      <p:sp>
        <p:nvSpPr>
          <p:cNvPr id="47" name="2003 line"/>
          <p:cNvSpPr>
            <a:spLocks noChangeShapeType="1"/>
          </p:cNvSpPr>
          <p:nvPr/>
        </p:nvSpPr>
        <p:spPr bwMode="auto">
          <a:xfrm flipV="1">
            <a:off x="5961414" y="2601685"/>
            <a:ext cx="0" cy="871465"/>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3" name="2003 text"/>
          <p:cNvSpPr>
            <a:spLocks/>
          </p:cNvSpPr>
          <p:nvPr/>
        </p:nvSpPr>
        <p:spPr bwMode="auto">
          <a:xfrm>
            <a:off x="5919086" y="1646390"/>
            <a:ext cx="1343025" cy="952500"/>
          </a:xfrm>
          <a:prstGeom prst="rect">
            <a:avLst/>
          </a:prstGeom>
          <a:noFill/>
          <a:ln w="12700">
            <a:noFill/>
            <a:miter lim="800000"/>
            <a:headEnd/>
            <a:tailEnd/>
          </a:ln>
        </p:spPr>
        <p:txBody>
          <a:bodyPr lIns="0" tIns="0" rIns="0" bIns="0">
            <a:prstTxWarp prst="textNoShape">
              <a:avLst/>
            </a:prstTxWarp>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2003</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The CS50 brings wireless freedom to the office</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45" name="2000 line"/>
          <p:cNvSpPr>
            <a:spLocks noChangeShapeType="1"/>
          </p:cNvSpPr>
          <p:nvPr/>
        </p:nvSpPr>
        <p:spPr bwMode="auto">
          <a:xfrm>
            <a:off x="5730689" y="3392948"/>
            <a:ext cx="0" cy="2023790"/>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2" name="2000 text"/>
          <p:cNvSpPr>
            <a:spLocks/>
          </p:cNvSpPr>
          <p:nvPr/>
        </p:nvSpPr>
        <p:spPr bwMode="auto">
          <a:xfrm>
            <a:off x="5689107" y="5511006"/>
            <a:ext cx="1619766" cy="952500"/>
          </a:xfrm>
          <a:prstGeom prst="rect">
            <a:avLst/>
          </a:prstGeom>
          <a:noFill/>
          <a:ln w="12700">
            <a:noFill/>
            <a:miter lim="800000"/>
            <a:headEnd/>
            <a:tailEnd/>
          </a:ln>
        </p:spPr>
        <p:txBody>
          <a:bodyPr lIns="0" tIns="0" rIns="0" bIns="0">
            <a:prstTxWarp prst="textNoShape">
              <a:avLst/>
            </a:prstTxWarp>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2000</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Digitally enhanced USB headsets for </a:t>
            </a:r>
            <a:br>
              <a:rPr lang="en-US" sz="1400" dirty="0" smtClean="0">
                <a:solidFill>
                  <a:schemeClr val="tx1"/>
                </a:solidFill>
                <a:latin typeface="Calibri" pitchFamily="-72" charset="0"/>
                <a:ea typeface="Calibri" pitchFamily="-72" charset="0"/>
                <a:cs typeface="Calibri" pitchFamily="-72" charset="0"/>
                <a:sym typeface="Gesta Regular" charset="0"/>
              </a:rPr>
            </a:br>
            <a:r>
              <a:rPr lang="en-US" sz="1400" dirty="0" smtClean="0">
                <a:solidFill>
                  <a:schemeClr val="tx1"/>
                </a:solidFill>
                <a:latin typeface="Calibri" pitchFamily="-72" charset="0"/>
                <a:ea typeface="Calibri" pitchFamily="-72" charset="0"/>
                <a:cs typeface="Calibri" pitchFamily="-72" charset="0"/>
                <a:sym typeface="Gesta Regular" charset="0"/>
              </a:rPr>
              <a:t>the PC and Mac</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48" name="1995 line"/>
          <p:cNvSpPr>
            <a:spLocks noChangeShapeType="1"/>
          </p:cNvSpPr>
          <p:nvPr/>
        </p:nvSpPr>
        <p:spPr bwMode="auto">
          <a:xfrm flipV="1">
            <a:off x="5243732" y="1515885"/>
            <a:ext cx="0" cy="1772560"/>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33" name="1995 text"/>
          <p:cNvSpPr>
            <a:spLocks/>
          </p:cNvSpPr>
          <p:nvPr/>
        </p:nvSpPr>
        <p:spPr bwMode="auto">
          <a:xfrm>
            <a:off x="5204166" y="582363"/>
            <a:ext cx="1931078" cy="1178358"/>
          </a:xfrm>
          <a:prstGeom prst="rect">
            <a:avLst/>
          </a:prstGeom>
          <a:noFill/>
          <a:ln w="12700">
            <a:noFill/>
            <a:miter lim="800000"/>
            <a:headEnd/>
            <a:tailEnd/>
          </a:ln>
        </p:spPr>
        <p:txBody>
          <a:bodyPr lIns="0" tIns="0" rIns="0" bIns="0">
            <a:prstTxWarp prst="textNoShape">
              <a:avLst/>
            </a:prstTxWarp>
          </a:bodyPr>
          <a:lstStyle/>
          <a:p>
            <a:r>
              <a:rPr lang="en-US" sz="1400" b="1" dirty="0">
                <a:solidFill>
                  <a:schemeClr val="accent3"/>
                </a:solidFill>
                <a:latin typeface="Calibri" pitchFamily="-72" charset="0"/>
                <a:ea typeface="Calibri" pitchFamily="-72" charset="0"/>
                <a:cs typeface="Calibri" pitchFamily="-72" charset="0"/>
                <a:sym typeface="Gesta Bold" charset="0"/>
              </a:rPr>
              <a:t>1995</a:t>
            </a:r>
          </a:p>
          <a:p>
            <a:r>
              <a:rPr lang="en-US" sz="1400" dirty="0" smtClean="0">
                <a:solidFill>
                  <a:schemeClr val="tx1"/>
                </a:solidFill>
                <a:latin typeface="Calibri" pitchFamily="-72" charset="0"/>
                <a:ea typeface="Calibri" pitchFamily="-72" charset="0"/>
                <a:cs typeface="Calibri" pitchFamily="-72" charset="0"/>
                <a:sym typeface="Gesta Regular" charset="0"/>
              </a:rPr>
              <a:t>FreeHand, an ultra-lightweight in-the-ear headset, is introduced</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43" name="1986 line"/>
          <p:cNvSpPr>
            <a:spLocks noChangeShapeType="1"/>
          </p:cNvSpPr>
          <p:nvPr/>
        </p:nvSpPr>
        <p:spPr bwMode="auto">
          <a:xfrm>
            <a:off x="4045883" y="3452633"/>
            <a:ext cx="0" cy="811213"/>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8" name="1986 text"/>
          <p:cNvSpPr>
            <a:spLocks/>
          </p:cNvSpPr>
          <p:nvPr/>
        </p:nvSpPr>
        <p:spPr bwMode="auto">
          <a:xfrm>
            <a:off x="4011695" y="4358147"/>
            <a:ext cx="1326659" cy="899291"/>
          </a:xfrm>
          <a:prstGeom prst="rect">
            <a:avLst/>
          </a:prstGeom>
          <a:noFill/>
          <a:ln w="12700">
            <a:noFill/>
            <a:miter lim="800000"/>
            <a:headEnd/>
            <a:tailEnd/>
          </a:ln>
        </p:spPr>
        <p:txBody>
          <a:bodyPr lIns="0" tIns="0" rIns="0" bIns="0">
            <a:prstTxWarp prst="textNoShape">
              <a:avLst/>
            </a:prstTxWarp>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1986</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Sally Ride uses Plantronics headset in space</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42" name="1982 line"/>
          <p:cNvSpPr>
            <a:spLocks noChangeShapeType="1"/>
          </p:cNvSpPr>
          <p:nvPr/>
        </p:nvSpPr>
        <p:spPr bwMode="auto">
          <a:xfrm flipV="1">
            <a:off x="3709475" y="2449285"/>
            <a:ext cx="0" cy="894807"/>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4" name="1982 text"/>
          <p:cNvSpPr>
            <a:spLocks/>
          </p:cNvSpPr>
          <p:nvPr/>
        </p:nvSpPr>
        <p:spPr bwMode="auto">
          <a:xfrm>
            <a:off x="3683143" y="1265807"/>
            <a:ext cx="1566951" cy="1355473"/>
          </a:xfrm>
          <a:prstGeom prst="rect">
            <a:avLst/>
          </a:prstGeom>
          <a:noFill/>
          <a:ln w="12700">
            <a:noFill/>
            <a:miter lim="800000"/>
            <a:headEnd/>
            <a:tailEnd/>
          </a:ln>
        </p:spPr>
        <p:txBody>
          <a:bodyPr lIns="0" tIns="0" rIns="0" bIns="0">
            <a:prstTxWarp prst="textNoShape">
              <a:avLst/>
            </a:prstTxWarp>
          </a:bodyPr>
          <a:lstStyle/>
          <a:p>
            <a:r>
              <a:rPr lang="en-US" sz="1400" b="1" dirty="0" smtClean="0">
                <a:solidFill>
                  <a:schemeClr val="accent3"/>
                </a:solidFill>
                <a:latin typeface="Calibri" pitchFamily="-72" charset="0"/>
                <a:ea typeface="Calibri" pitchFamily="-72" charset="0"/>
                <a:cs typeface="Calibri" pitchFamily="-72" charset="0"/>
                <a:sym typeface="Gesta Bold" charset="0"/>
              </a:rPr>
              <a:t>1983</a:t>
            </a:r>
            <a:endParaRPr lang="en-US" sz="1400" b="1" dirty="0">
              <a:solidFill>
                <a:schemeClr val="accent3"/>
              </a:solidFill>
              <a:latin typeface="Calibri" pitchFamily="-72" charset="0"/>
              <a:ea typeface="Calibri" pitchFamily="-72" charset="0"/>
              <a:cs typeface="Calibri" pitchFamily="-72" charset="0"/>
              <a:sym typeface="Gesta Bold" charset="0"/>
            </a:endParaRPr>
          </a:p>
          <a:p>
            <a:r>
              <a:rPr lang="en-US" sz="1400" dirty="0" smtClean="0">
                <a:solidFill>
                  <a:schemeClr val="tx1"/>
                </a:solidFill>
                <a:latin typeface="Calibri" pitchFamily="-72" charset="0"/>
                <a:ea typeface="Calibri" pitchFamily="-72" charset="0"/>
                <a:cs typeface="Calibri" pitchFamily="-72" charset="0"/>
                <a:sym typeface="Gesta Regular" charset="0"/>
              </a:rPr>
              <a:t>The new StarSet</a:t>
            </a:r>
            <a:r>
              <a:rPr lang="en-US" sz="1400" baseline="30000" dirty="0" smtClean="0">
                <a:latin typeface="Calibri" pitchFamily="34" charset="0"/>
                <a:cs typeface="Calibri" pitchFamily="34" charset="0"/>
              </a:rPr>
              <a:t> </a:t>
            </a:r>
            <a:r>
              <a:rPr lang="en-US" sz="1400" dirty="0" smtClean="0">
                <a:solidFill>
                  <a:schemeClr val="tx1"/>
                </a:solidFill>
                <a:latin typeface="Calibri" pitchFamily="-72" charset="0"/>
                <a:ea typeface="Calibri" pitchFamily="-72" charset="0"/>
                <a:cs typeface="Calibri" pitchFamily="-72" charset="0"/>
                <a:sym typeface="Gesta Regular" charset="0"/>
              </a:rPr>
              <a:t>Supra soon becomes the call center industry standard </a:t>
            </a:r>
            <a:endParaRPr lang="en-US" sz="1400" dirty="0">
              <a:solidFill>
                <a:schemeClr val="tx1"/>
              </a:solidFill>
              <a:latin typeface="Calibri" pitchFamily="-72" charset="0"/>
              <a:ea typeface="Calibri" pitchFamily="-72" charset="0"/>
              <a:cs typeface="Calibri" pitchFamily="-72" charset="0"/>
              <a:sym typeface="Gesta Regular" charset="0"/>
            </a:endParaRPr>
          </a:p>
        </p:txBody>
      </p:sp>
      <p:sp>
        <p:nvSpPr>
          <p:cNvPr id="55" name="1972 line"/>
          <p:cNvSpPr>
            <a:spLocks noChangeShapeType="1"/>
          </p:cNvSpPr>
          <p:nvPr/>
        </p:nvSpPr>
        <p:spPr bwMode="auto">
          <a:xfrm flipV="1">
            <a:off x="2368355" y="2133599"/>
            <a:ext cx="0" cy="1105988"/>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58" name="1972 text"/>
          <p:cNvSpPr>
            <a:spLocks/>
          </p:cNvSpPr>
          <p:nvPr/>
        </p:nvSpPr>
        <p:spPr bwMode="auto">
          <a:xfrm>
            <a:off x="2340838" y="968724"/>
            <a:ext cx="1220968" cy="1147490"/>
          </a:xfrm>
          <a:prstGeom prst="rect">
            <a:avLst/>
          </a:prstGeom>
          <a:noFill/>
          <a:ln w="12700">
            <a:noFill/>
            <a:miter lim="800000"/>
            <a:headEnd/>
            <a:tailEnd/>
          </a:ln>
        </p:spPr>
        <p:txBody>
          <a:bodyPr lIns="0" tIns="0" rIns="0" bIns="0">
            <a:prstTxWarp prst="textNoShape">
              <a:avLst/>
            </a:prstTxWarp>
          </a:bodyPr>
          <a:lstStyle/>
          <a:p>
            <a:r>
              <a:rPr lang="en-US" sz="1400" b="1" dirty="0">
                <a:solidFill>
                  <a:schemeClr val="accent3"/>
                </a:solidFill>
                <a:latin typeface="Calibri" pitchFamily="-72" charset="0"/>
                <a:ea typeface="Calibri" pitchFamily="-72" charset="0"/>
                <a:cs typeface="Calibri" pitchFamily="-72" charset="0"/>
                <a:sym typeface="Gesta Bold" charset="0"/>
              </a:rPr>
              <a:t>1972</a:t>
            </a:r>
          </a:p>
          <a:p>
            <a:r>
              <a:rPr lang="en-US" sz="1400" dirty="0">
                <a:solidFill>
                  <a:schemeClr val="tx1"/>
                </a:solidFill>
                <a:latin typeface="Calibri" pitchFamily="-72" charset="0"/>
                <a:ea typeface="Calibri" pitchFamily="-72" charset="0"/>
                <a:cs typeface="Calibri" pitchFamily="-72" charset="0"/>
                <a:sym typeface="Gesta Regular" charset="0"/>
              </a:rPr>
              <a:t>Plamex  </a:t>
            </a:r>
            <a:br>
              <a:rPr lang="en-US" sz="1400" dirty="0">
                <a:solidFill>
                  <a:schemeClr val="tx1"/>
                </a:solidFill>
                <a:latin typeface="Calibri" pitchFamily="-72" charset="0"/>
                <a:ea typeface="Calibri" pitchFamily="-72" charset="0"/>
                <a:cs typeface="Calibri" pitchFamily="-72" charset="0"/>
                <a:sym typeface="Gesta Regular" charset="0"/>
              </a:rPr>
            </a:br>
            <a:r>
              <a:rPr lang="en-US" sz="1400" dirty="0">
                <a:solidFill>
                  <a:schemeClr val="tx1"/>
                </a:solidFill>
                <a:latin typeface="Calibri" pitchFamily="-72" charset="0"/>
                <a:ea typeface="Calibri" pitchFamily="-72" charset="0"/>
                <a:cs typeface="Calibri" pitchFamily="-72" charset="0"/>
                <a:sym typeface="Gesta Regular" charset="0"/>
              </a:rPr>
              <a:t>(</a:t>
            </a:r>
            <a:r>
              <a:rPr lang="en-US" sz="1400" dirty="0" smtClean="0">
                <a:solidFill>
                  <a:schemeClr val="tx1"/>
                </a:solidFill>
                <a:latin typeface="Calibri" pitchFamily="-72" charset="0"/>
                <a:ea typeface="Calibri" pitchFamily="-72" charset="0"/>
                <a:cs typeface="Calibri" pitchFamily="-72" charset="0"/>
                <a:sym typeface="Gesta Regular" charset="0"/>
              </a:rPr>
              <a:t>Plantronics Mexico) opens </a:t>
            </a:r>
            <a:r>
              <a:rPr lang="en-US" sz="1400" dirty="0">
                <a:solidFill>
                  <a:schemeClr val="tx1"/>
                </a:solidFill>
                <a:latin typeface="Calibri" pitchFamily="-72" charset="0"/>
                <a:ea typeface="Calibri" pitchFamily="-72" charset="0"/>
                <a:cs typeface="Calibri" pitchFamily="-72" charset="0"/>
                <a:sym typeface="Gesta Regular" charset="0"/>
              </a:rPr>
              <a:t>near Tijuana</a:t>
            </a:r>
          </a:p>
        </p:txBody>
      </p:sp>
      <p:sp>
        <p:nvSpPr>
          <p:cNvPr id="49" name="1969 line"/>
          <p:cNvSpPr>
            <a:spLocks noChangeShapeType="1"/>
          </p:cNvSpPr>
          <p:nvPr/>
        </p:nvSpPr>
        <p:spPr bwMode="auto">
          <a:xfrm>
            <a:off x="2154923" y="3230882"/>
            <a:ext cx="0" cy="1759131"/>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57" name="1969 text"/>
          <p:cNvSpPr>
            <a:spLocks/>
          </p:cNvSpPr>
          <p:nvPr/>
        </p:nvSpPr>
        <p:spPr bwMode="auto">
          <a:xfrm>
            <a:off x="2121155" y="5083462"/>
            <a:ext cx="1675791" cy="925452"/>
          </a:xfrm>
          <a:prstGeom prst="rect">
            <a:avLst/>
          </a:prstGeom>
          <a:noFill/>
          <a:ln w="12700">
            <a:noFill/>
            <a:miter lim="800000"/>
            <a:headEnd/>
            <a:tailEnd/>
          </a:ln>
        </p:spPr>
        <p:txBody>
          <a:bodyPr lIns="0" tIns="0" rIns="0" bIns="0">
            <a:prstTxWarp prst="textNoShape">
              <a:avLst/>
            </a:prstTxWarp>
          </a:bodyPr>
          <a:lstStyle/>
          <a:p>
            <a:r>
              <a:rPr lang="en-US" sz="1400" b="1" dirty="0">
                <a:solidFill>
                  <a:schemeClr val="accent3"/>
                </a:solidFill>
                <a:latin typeface="Calibri" pitchFamily="-72" charset="0"/>
                <a:ea typeface="Calibri" pitchFamily="-72" charset="0"/>
                <a:cs typeface="Calibri" pitchFamily="-72" charset="0"/>
                <a:sym typeface="Gesta Bold" charset="0"/>
              </a:rPr>
              <a:t>1969</a:t>
            </a:r>
          </a:p>
          <a:p>
            <a:r>
              <a:rPr lang="en-US" sz="1400" dirty="0">
                <a:solidFill>
                  <a:schemeClr val="tx1"/>
                </a:solidFill>
                <a:latin typeface="Calibri" pitchFamily="-72" charset="0"/>
                <a:ea typeface="Calibri" pitchFamily="-72" charset="0"/>
                <a:cs typeface="Calibri" pitchFamily="-72" charset="0"/>
                <a:sym typeface="Gesta Regular" charset="0"/>
              </a:rPr>
              <a:t>First words from </a:t>
            </a:r>
            <a:r>
              <a:rPr lang="en-US" sz="1400" dirty="0" smtClean="0">
                <a:solidFill>
                  <a:schemeClr val="tx1"/>
                </a:solidFill>
                <a:latin typeface="Calibri" pitchFamily="-72" charset="0"/>
                <a:ea typeface="Calibri" pitchFamily="-72" charset="0"/>
                <a:cs typeface="Calibri" pitchFamily="-72" charset="0"/>
                <a:sym typeface="Gesta Regular" charset="0"/>
              </a:rPr>
              <a:t>the moon </a:t>
            </a:r>
            <a:r>
              <a:rPr lang="en-US" sz="1400" dirty="0">
                <a:solidFill>
                  <a:schemeClr val="tx1"/>
                </a:solidFill>
                <a:latin typeface="Calibri" pitchFamily="-72" charset="0"/>
                <a:ea typeface="Calibri" pitchFamily="-72" charset="0"/>
                <a:cs typeface="Calibri" pitchFamily="-72" charset="0"/>
                <a:sym typeface="Gesta Regular" charset="0"/>
              </a:rPr>
              <a:t>spoken through</a:t>
            </a:r>
            <a:br>
              <a:rPr lang="en-US" sz="1400" dirty="0">
                <a:solidFill>
                  <a:schemeClr val="tx1"/>
                </a:solidFill>
                <a:latin typeface="Calibri" pitchFamily="-72" charset="0"/>
                <a:ea typeface="Calibri" pitchFamily="-72" charset="0"/>
                <a:cs typeface="Calibri" pitchFamily="-72" charset="0"/>
                <a:sym typeface="Gesta Regular" charset="0"/>
              </a:rPr>
            </a:br>
            <a:r>
              <a:rPr lang="en-US" sz="1400" dirty="0">
                <a:solidFill>
                  <a:schemeClr val="tx1"/>
                </a:solidFill>
                <a:latin typeface="Calibri" pitchFamily="-72" charset="0"/>
                <a:ea typeface="Calibri" pitchFamily="-72" charset="0"/>
                <a:cs typeface="Calibri" pitchFamily="-72" charset="0"/>
                <a:sym typeface="Gesta Regular" charset="0"/>
              </a:rPr>
              <a:t>Plantronics headsets</a:t>
            </a:r>
          </a:p>
        </p:txBody>
      </p:sp>
      <p:pic>
        <p:nvPicPr>
          <p:cNvPr id="41" name="1969 photo"/>
          <p:cNvPicPr>
            <a:picLocks noChangeAspect="1" noChangeArrowheads="1"/>
          </p:cNvPicPr>
          <p:nvPr/>
        </p:nvPicPr>
        <p:blipFill>
          <a:blip r:embed="rId6" cstate="screen"/>
          <a:srcRect/>
          <a:stretch>
            <a:fillRect/>
          </a:stretch>
        </p:blipFill>
        <p:spPr bwMode="auto">
          <a:xfrm>
            <a:off x="2563990" y="4198086"/>
            <a:ext cx="933450" cy="1041400"/>
          </a:xfrm>
          <a:prstGeom prst="rect">
            <a:avLst/>
          </a:prstGeom>
          <a:noFill/>
          <a:ln w="12700">
            <a:noFill/>
            <a:miter lim="800000"/>
            <a:headEnd/>
            <a:tailEnd/>
          </a:ln>
        </p:spPr>
      </p:pic>
      <p:sp>
        <p:nvSpPr>
          <p:cNvPr id="66" name="1964 line"/>
          <p:cNvSpPr>
            <a:spLocks noChangeShapeType="1"/>
          </p:cNvSpPr>
          <p:nvPr/>
        </p:nvSpPr>
        <p:spPr bwMode="auto">
          <a:xfrm>
            <a:off x="943231" y="3603170"/>
            <a:ext cx="0" cy="315687"/>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67" name="1964 text"/>
          <p:cNvSpPr>
            <a:spLocks/>
          </p:cNvSpPr>
          <p:nvPr/>
        </p:nvSpPr>
        <p:spPr bwMode="auto">
          <a:xfrm>
            <a:off x="901069" y="4009101"/>
            <a:ext cx="1276074" cy="1118067"/>
          </a:xfrm>
          <a:prstGeom prst="rect">
            <a:avLst/>
          </a:prstGeom>
          <a:noFill/>
          <a:ln w="12700">
            <a:noFill/>
            <a:miter lim="800000"/>
            <a:headEnd/>
            <a:tailEnd/>
          </a:ln>
        </p:spPr>
        <p:txBody>
          <a:bodyPr lIns="0" tIns="0" rIns="0" bIns="0">
            <a:prstTxWarp prst="textNoShape">
              <a:avLst/>
            </a:prstTxWarp>
          </a:bodyPr>
          <a:lstStyle/>
          <a:p>
            <a:r>
              <a:rPr lang="en-US" sz="1400" b="1" dirty="0">
                <a:solidFill>
                  <a:schemeClr val="accent3"/>
                </a:solidFill>
                <a:latin typeface="Calibri" pitchFamily="-72" charset="0"/>
                <a:ea typeface="Calibri" pitchFamily="-72" charset="0"/>
                <a:cs typeface="Calibri" pitchFamily="-72" charset="0"/>
                <a:sym typeface="Gesta Bold" charset="0"/>
              </a:rPr>
              <a:t>1964</a:t>
            </a:r>
          </a:p>
          <a:p>
            <a:r>
              <a:rPr lang="en-US" sz="1400" dirty="0">
                <a:solidFill>
                  <a:schemeClr val="tx1"/>
                </a:solidFill>
                <a:latin typeface="Calibri" pitchFamily="-72" charset="0"/>
                <a:ea typeface="Calibri" pitchFamily="-72" charset="0"/>
                <a:cs typeface="Calibri" pitchFamily="-72" charset="0"/>
                <a:sym typeface="Gesta Regular" charset="0"/>
              </a:rPr>
              <a:t>FAA selects</a:t>
            </a:r>
            <a:br>
              <a:rPr lang="en-US" sz="1400" dirty="0">
                <a:solidFill>
                  <a:schemeClr val="tx1"/>
                </a:solidFill>
                <a:latin typeface="Calibri" pitchFamily="-72" charset="0"/>
                <a:ea typeface="Calibri" pitchFamily="-72" charset="0"/>
                <a:cs typeface="Calibri" pitchFamily="-72" charset="0"/>
                <a:sym typeface="Gesta Regular" charset="0"/>
              </a:rPr>
            </a:br>
            <a:r>
              <a:rPr lang="en-US" sz="1400" dirty="0" smtClean="0">
                <a:solidFill>
                  <a:schemeClr val="tx1"/>
                </a:solidFill>
                <a:latin typeface="Calibri" pitchFamily="-72" charset="0"/>
                <a:ea typeface="Calibri" pitchFamily="-72" charset="0"/>
                <a:cs typeface="Calibri" pitchFamily="-72" charset="0"/>
                <a:sym typeface="Gesta Regular" charset="0"/>
              </a:rPr>
              <a:t>Plantronics as sole headset provider</a:t>
            </a:r>
            <a:endParaRPr lang="en-US" sz="1400" dirty="0">
              <a:solidFill>
                <a:schemeClr val="tx1"/>
              </a:solidFill>
              <a:latin typeface="Calibri" pitchFamily="-72" charset="0"/>
              <a:ea typeface="Calibri" pitchFamily="-72" charset="0"/>
              <a:cs typeface="Calibri" pitchFamily="-72" charset="0"/>
              <a:sym typeface="Gesta Regular" charset="0"/>
            </a:endParaRPr>
          </a:p>
        </p:txBody>
      </p:sp>
      <p:pic>
        <p:nvPicPr>
          <p:cNvPr id="65" name="1964 photo" descr="Pilot w_headset.jpg"/>
          <p:cNvPicPr>
            <a:picLocks noChangeAspect="1"/>
          </p:cNvPicPr>
          <p:nvPr/>
        </p:nvPicPr>
        <p:blipFill>
          <a:blip r:embed="rId7" cstate="screen"/>
          <a:srcRect/>
          <a:stretch>
            <a:fillRect/>
          </a:stretch>
        </p:blipFill>
        <p:spPr bwMode="auto">
          <a:xfrm>
            <a:off x="908244" y="5150044"/>
            <a:ext cx="818514" cy="902813"/>
          </a:xfrm>
          <a:prstGeom prst="rect">
            <a:avLst/>
          </a:prstGeom>
          <a:noFill/>
          <a:ln w="9525">
            <a:noFill/>
            <a:miter lim="800000"/>
            <a:headEnd/>
            <a:tailEnd/>
          </a:ln>
        </p:spPr>
      </p:pic>
      <p:sp>
        <p:nvSpPr>
          <p:cNvPr id="50" name="1961 line"/>
          <p:cNvSpPr>
            <a:spLocks noChangeShapeType="1"/>
          </p:cNvSpPr>
          <p:nvPr/>
        </p:nvSpPr>
        <p:spPr bwMode="auto">
          <a:xfrm flipV="1">
            <a:off x="638650" y="2569028"/>
            <a:ext cx="0" cy="725121"/>
          </a:xfrm>
          <a:prstGeom prst="line">
            <a:avLst/>
          </a:prstGeom>
          <a:noFill/>
          <a:ln w="28575">
            <a:solidFill>
              <a:srgbClr val="82ACFA"/>
            </a:solidFill>
            <a:miter lim="800000"/>
            <a:headEnd/>
            <a:tailEnd type="oval" w="med" len="med"/>
          </a:ln>
        </p:spPr>
        <p:txBody>
          <a:bodyPr lIns="0" tIns="0" rIns="0" bIns="0">
            <a:prstTxWarp prst="textNoShape">
              <a:avLst/>
            </a:prstTxWarp>
          </a:bodyPr>
          <a:lstStyle/>
          <a:p>
            <a:endParaRPr lang="en-US" dirty="0"/>
          </a:p>
        </p:txBody>
      </p:sp>
      <p:sp>
        <p:nvSpPr>
          <p:cNvPr id="56" name="1961 text"/>
          <p:cNvSpPr>
            <a:spLocks/>
          </p:cNvSpPr>
          <p:nvPr/>
        </p:nvSpPr>
        <p:spPr bwMode="auto">
          <a:xfrm>
            <a:off x="605516" y="1847807"/>
            <a:ext cx="1392238" cy="755650"/>
          </a:xfrm>
          <a:prstGeom prst="rect">
            <a:avLst/>
          </a:prstGeom>
          <a:noFill/>
          <a:ln w="12700">
            <a:noFill/>
            <a:miter lim="800000"/>
            <a:headEnd/>
            <a:tailEnd/>
          </a:ln>
        </p:spPr>
        <p:txBody>
          <a:bodyPr lIns="0" tIns="0" rIns="0" bIns="0">
            <a:prstTxWarp prst="textNoShape">
              <a:avLst/>
            </a:prstTxWarp>
          </a:bodyPr>
          <a:lstStyle/>
          <a:p>
            <a:r>
              <a:rPr lang="en-US" sz="1400" b="1" dirty="0">
                <a:solidFill>
                  <a:schemeClr val="accent3"/>
                </a:solidFill>
                <a:latin typeface="Calibri" pitchFamily="-72" charset="0"/>
                <a:ea typeface="Calibri" pitchFamily="-72" charset="0"/>
                <a:cs typeface="Calibri" pitchFamily="-72" charset="0"/>
                <a:sym typeface="Gesta Bold" charset="0"/>
              </a:rPr>
              <a:t>1961</a:t>
            </a:r>
          </a:p>
          <a:p>
            <a:r>
              <a:rPr lang="en-US" sz="1400" dirty="0">
                <a:solidFill>
                  <a:schemeClr val="tx1"/>
                </a:solidFill>
                <a:latin typeface="Calibri" pitchFamily="-72" charset="0"/>
                <a:ea typeface="Calibri" pitchFamily="-72" charset="0"/>
                <a:cs typeface="Calibri" pitchFamily="-72" charset="0"/>
                <a:sym typeface="Gesta Regular" charset="0"/>
              </a:rPr>
              <a:t>Pacific Plantronics</a:t>
            </a:r>
            <a:br>
              <a:rPr lang="en-US" sz="1400" dirty="0">
                <a:solidFill>
                  <a:schemeClr val="tx1"/>
                </a:solidFill>
                <a:latin typeface="Calibri" pitchFamily="-72" charset="0"/>
                <a:ea typeface="Calibri" pitchFamily="-72" charset="0"/>
                <a:cs typeface="Calibri" pitchFamily="-72" charset="0"/>
                <a:sym typeface="Gesta Regular" charset="0"/>
              </a:rPr>
            </a:br>
            <a:r>
              <a:rPr lang="en-US" sz="1400" dirty="0">
                <a:solidFill>
                  <a:schemeClr val="tx1"/>
                </a:solidFill>
                <a:latin typeface="Calibri" pitchFamily="-72" charset="0"/>
                <a:ea typeface="Calibri" pitchFamily="-72" charset="0"/>
                <a:cs typeface="Calibri" pitchFamily="-72" charset="0"/>
                <a:sym typeface="Gesta Regular" charset="0"/>
              </a:rPr>
              <a:t>is incorporated</a:t>
            </a:r>
          </a:p>
        </p:txBody>
      </p:sp>
      <p:pic>
        <p:nvPicPr>
          <p:cNvPr id="51" name="1961 photo" descr="founders.jpg"/>
          <p:cNvPicPr>
            <a:picLocks noChangeAspect="1"/>
          </p:cNvPicPr>
          <p:nvPr/>
        </p:nvPicPr>
        <p:blipFill>
          <a:blip r:embed="rId8" cstate="screen"/>
          <a:stretch>
            <a:fillRect/>
          </a:stretch>
        </p:blipFill>
        <p:spPr>
          <a:xfrm>
            <a:off x="615748" y="747587"/>
            <a:ext cx="1240142" cy="1028073"/>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lue gradient background" descr="dark_blue_hr.jpg"/>
          <p:cNvPicPr>
            <a:picLocks noChangeAspect="1"/>
          </p:cNvPicPr>
          <p:nvPr/>
        </p:nvPicPr>
        <p:blipFill>
          <a:blip r:embed="rId3" cstate="screen"/>
          <a:srcRect l="4195" r="8290" b="20139"/>
          <a:stretch>
            <a:fillRect/>
          </a:stretch>
        </p:blipFill>
        <p:spPr bwMode="invGray">
          <a:xfrm rot="16200000">
            <a:off x="1417638" y="-868363"/>
            <a:ext cx="6318250" cy="8677275"/>
          </a:xfrm>
          <a:prstGeom prst="rect">
            <a:avLst/>
          </a:prstGeom>
          <a:noFill/>
          <a:ln w="9525">
            <a:noFill/>
            <a:miter lim="800000"/>
            <a:headEnd/>
            <a:tailEnd/>
          </a:ln>
        </p:spPr>
      </p:pic>
      <p:sp>
        <p:nvSpPr>
          <p:cNvPr id="44" name="Date Placeholder 41"/>
          <p:cNvSpPr>
            <a:spLocks noGrp="1"/>
          </p:cNvSpPr>
          <p:nvPr>
            <p:ph type="dt" sz="half" idx="4294967295"/>
          </p:nvPr>
        </p:nvSpPr>
        <p:spPr>
          <a:xfrm>
            <a:off x="7794622" y="6534195"/>
            <a:ext cx="793898" cy="365125"/>
          </a:xfrm>
          <a:prstGeom prst="rect">
            <a:avLst/>
          </a:prstGeom>
        </p:spPr>
        <p:txBody>
          <a:bodyPr/>
          <a:lstStyle/>
          <a:p>
            <a:fld id="{5314999C-F479-4A4E-AEFE-1C4E9D7B6BB6}" type="datetime1">
              <a:rPr lang="en-US" smtClean="0"/>
              <a:t>10/6/2015</a:t>
            </a:fld>
            <a:endParaRPr lang="en-US" dirty="0"/>
          </a:p>
        </p:txBody>
      </p:sp>
      <p:sp>
        <p:nvSpPr>
          <p:cNvPr id="6" name="Slide Number Placeholder 5"/>
          <p:cNvSpPr>
            <a:spLocks noGrp="1"/>
          </p:cNvSpPr>
          <p:nvPr>
            <p:ph type="sldNum" sz="quarter" idx="4294967295"/>
          </p:nvPr>
        </p:nvSpPr>
        <p:spPr>
          <a:xfrm>
            <a:off x="8477250" y="6516688"/>
            <a:ext cx="258763" cy="288925"/>
          </a:xfrm>
          <a:prstGeom prst="rect">
            <a:avLst/>
          </a:prstGeom>
        </p:spPr>
        <p:txBody>
          <a:bodyPr/>
          <a:lstStyle/>
          <a:p>
            <a:pPr>
              <a:defRPr/>
            </a:pPr>
            <a:fld id="{31DAE7FD-7D15-4F4E-94FE-138A09EC2D89}" type="slidenum">
              <a:rPr lang="en-US" smtClean="0"/>
              <a:pPr>
                <a:defRPr/>
              </a:pPr>
              <a:t>4</a:t>
            </a:fld>
            <a:endParaRPr lang="en-US" dirty="0"/>
          </a:p>
        </p:txBody>
      </p:sp>
      <p:grpSp>
        <p:nvGrpSpPr>
          <p:cNvPr id="12" name="Group 11"/>
          <p:cNvGrpSpPr/>
          <p:nvPr/>
        </p:nvGrpSpPr>
        <p:grpSpPr>
          <a:xfrm>
            <a:off x="0" y="0"/>
            <a:ext cx="9144000" cy="6626431"/>
            <a:chOff x="0" y="0"/>
            <a:chExt cx="9144000" cy="6626431"/>
          </a:xfrm>
        </p:grpSpPr>
        <p:pic>
          <p:nvPicPr>
            <p:cNvPr id="13" name="Picture 12" descr="PLT_H_Bullet_8dc63f-[full-image]-20.png"/>
            <p:cNvPicPr>
              <a:picLocks noChangeAspect="1"/>
            </p:cNvPicPr>
            <p:nvPr/>
          </p:nvPicPr>
          <p:blipFill>
            <a:blip r:embed="rId4" cstate="screen"/>
            <a:srcRect b="3377"/>
            <a:stretch>
              <a:fillRect/>
            </a:stretch>
          </p:blipFill>
          <p:spPr>
            <a:xfrm>
              <a:off x="0" y="0"/>
              <a:ext cx="9144000" cy="6626431"/>
            </a:xfrm>
            <a:prstGeom prst="rect">
              <a:avLst/>
            </a:prstGeom>
          </p:spPr>
        </p:pic>
        <p:pic>
          <p:nvPicPr>
            <p:cNvPr id="14" name="Picture 13" descr="PLT_logo_2"/>
            <p:cNvPicPr>
              <a:picLocks noChangeAspect="1" noChangeArrowheads="1"/>
            </p:cNvPicPr>
            <p:nvPr/>
          </p:nvPicPr>
          <p:blipFill>
            <a:blip r:embed="rId5" cstate="screen"/>
            <a:srcRect/>
            <a:stretch>
              <a:fillRect/>
            </a:stretch>
          </p:blipFill>
          <p:spPr bwMode="auto">
            <a:xfrm>
              <a:off x="514352" y="6384925"/>
              <a:ext cx="1600200" cy="206375"/>
            </a:xfrm>
            <a:prstGeom prst="rect">
              <a:avLst/>
            </a:prstGeom>
            <a:noFill/>
            <a:ln w="9525">
              <a:noFill/>
              <a:miter lim="800000"/>
              <a:headEnd/>
              <a:tailEnd/>
            </a:ln>
          </p:spPr>
        </p:pic>
      </p:grpSp>
      <p:pic>
        <p:nvPicPr>
          <p:cNvPr id="15" name="globe" descr="worldmap_montone.png"/>
          <p:cNvPicPr>
            <a:picLocks noChangeAspect="1"/>
          </p:cNvPicPr>
          <p:nvPr/>
        </p:nvPicPr>
        <p:blipFill>
          <a:blip r:embed="rId6" cstate="screen">
            <a:duotone>
              <a:prstClr val="black"/>
              <a:schemeClr val="tx2">
                <a:tint val="45000"/>
                <a:satMod val="400000"/>
              </a:schemeClr>
            </a:duotone>
            <a:lum bright="-29000"/>
          </a:blip>
          <a:stretch>
            <a:fillRect/>
          </a:stretch>
        </p:blipFill>
        <p:spPr>
          <a:xfrm>
            <a:off x="470262" y="1750852"/>
            <a:ext cx="8111759" cy="4274315"/>
          </a:xfrm>
          <a:prstGeom prst="rect">
            <a:avLst/>
          </a:prstGeom>
          <a:noFill/>
          <a:ln>
            <a:noFill/>
          </a:ln>
        </p:spPr>
      </p:pic>
      <p:sp>
        <p:nvSpPr>
          <p:cNvPr id="47" name="left column"/>
          <p:cNvSpPr>
            <a:spLocks noGrp="1"/>
          </p:cNvSpPr>
          <p:nvPr>
            <p:ph idx="1"/>
          </p:nvPr>
        </p:nvSpPr>
        <p:spPr>
          <a:xfrm>
            <a:off x="404363" y="1071963"/>
            <a:ext cx="7885570" cy="4596479"/>
          </a:xfrm>
        </p:spPr>
        <p:txBody>
          <a:bodyPr/>
          <a:lstStyle/>
          <a:p>
            <a:pPr lvl="0">
              <a:spcBef>
                <a:spcPts val="1500"/>
              </a:spcBef>
              <a:buClr>
                <a:schemeClr val="tx1"/>
              </a:buClr>
              <a:defRPr/>
            </a:pPr>
            <a:r>
              <a:rPr lang="en-US" b="1" dirty="0" smtClean="0">
                <a:solidFill>
                  <a:schemeClr val="tx1"/>
                </a:solidFill>
                <a:effectLst>
                  <a:outerShdw blurRad="38100" dist="38100" dir="2700000" algn="tl">
                    <a:srgbClr val="000000">
                      <a:alpha val="43137"/>
                    </a:srgbClr>
                  </a:outerShdw>
                </a:effectLst>
              </a:rPr>
              <a:t>Strong financial position</a:t>
            </a:r>
          </a:p>
          <a:p>
            <a:pPr lvl="1">
              <a:lnSpc>
                <a:spcPct val="100000"/>
              </a:lnSpc>
              <a:spcBef>
                <a:spcPts val="1200"/>
              </a:spcBef>
              <a:buClr>
                <a:schemeClr val="tx1"/>
              </a:buClr>
              <a:defRPr/>
            </a:pPr>
            <a:r>
              <a:rPr lang="en-US" sz="1600" i="1" dirty="0" smtClean="0">
                <a:solidFill>
                  <a:schemeClr val="tx1"/>
                </a:solidFill>
              </a:rPr>
              <a:t>Annual revenues of over $800 million </a:t>
            </a:r>
          </a:p>
          <a:p>
            <a:pPr lvl="1">
              <a:lnSpc>
                <a:spcPct val="100000"/>
              </a:lnSpc>
              <a:spcBef>
                <a:spcPts val="1200"/>
              </a:spcBef>
              <a:buClr>
                <a:schemeClr val="tx1"/>
              </a:buClr>
              <a:defRPr/>
            </a:pPr>
            <a:r>
              <a:rPr lang="en-US" sz="1600" i="1" dirty="0" smtClean="0">
                <a:solidFill>
                  <a:schemeClr val="tx1"/>
                </a:solidFill>
              </a:rPr>
              <a:t>Positive cash flow for over 15 years</a:t>
            </a:r>
          </a:p>
          <a:p>
            <a:pPr>
              <a:spcBef>
                <a:spcPts val="1500"/>
              </a:spcBef>
              <a:buClr>
                <a:schemeClr val="tx1"/>
              </a:buClr>
            </a:pPr>
            <a:r>
              <a:rPr lang="en-US" b="1" dirty="0" smtClean="0">
                <a:solidFill>
                  <a:schemeClr val="tx1"/>
                </a:solidFill>
                <a:effectLst>
                  <a:outerShdw blurRad="38100" dist="38100" dir="2700000" algn="tl">
                    <a:srgbClr val="000000">
                      <a:alpha val="43137"/>
                    </a:srgbClr>
                  </a:outerShdw>
                </a:effectLst>
              </a:rPr>
              <a:t>Headquarters in Santa Cruz, California</a:t>
            </a:r>
          </a:p>
          <a:p>
            <a:pPr lvl="1">
              <a:spcBef>
                <a:spcPts val="1200"/>
              </a:spcBef>
              <a:buClr>
                <a:schemeClr val="tx1"/>
              </a:buClr>
            </a:pPr>
            <a:r>
              <a:rPr lang="en-US" sz="1600" i="1" dirty="0" smtClean="0">
                <a:solidFill>
                  <a:schemeClr val="tx1"/>
                </a:solidFill>
              </a:rPr>
              <a:t>Offices in over 30 countries, with major hubs in The Netherlands, China, UK and Mexico</a:t>
            </a:r>
          </a:p>
          <a:p>
            <a:pPr lvl="1">
              <a:spcBef>
                <a:spcPts val="1200"/>
              </a:spcBef>
              <a:buClr>
                <a:schemeClr val="tx1"/>
              </a:buClr>
            </a:pPr>
            <a:r>
              <a:rPr lang="en-US" sz="1600" i="1" dirty="0" smtClean="0">
                <a:solidFill>
                  <a:schemeClr val="tx1"/>
                </a:solidFill>
              </a:rPr>
              <a:t>Over 3,600 employees</a:t>
            </a:r>
          </a:p>
          <a:p>
            <a:pPr lvl="0">
              <a:spcBef>
                <a:spcPts val="1500"/>
              </a:spcBef>
              <a:buClr>
                <a:schemeClr val="tx1"/>
              </a:buClr>
              <a:defRPr/>
            </a:pPr>
            <a:r>
              <a:rPr lang="en-US" b="1" dirty="0" smtClean="0">
                <a:solidFill>
                  <a:schemeClr val="tx1"/>
                </a:solidFill>
                <a:effectLst>
                  <a:outerShdw blurRad="38100" dist="38100" dir="2700000" algn="tl">
                    <a:srgbClr val="000000">
                      <a:alpha val="43137"/>
                    </a:srgbClr>
                  </a:outerShdw>
                </a:effectLst>
              </a:rPr>
              <a:t>Leader in contact center, consumer Bluetooth and  business communications</a:t>
            </a:r>
          </a:p>
          <a:p>
            <a:pPr lvl="0">
              <a:spcBef>
                <a:spcPts val="1500"/>
              </a:spcBef>
              <a:buClr>
                <a:schemeClr val="tx1"/>
              </a:buClr>
              <a:defRPr/>
            </a:pPr>
            <a:r>
              <a:rPr lang="en-US" b="1" dirty="0" smtClean="0">
                <a:solidFill>
                  <a:schemeClr val="tx1"/>
                </a:solidFill>
                <a:effectLst>
                  <a:outerShdw blurRad="38100" dist="38100" dir="2700000" algn="tl">
                    <a:srgbClr val="000000">
                      <a:alpha val="43137"/>
                    </a:srgbClr>
                  </a:outerShdw>
                </a:effectLst>
              </a:rPr>
              <a:t>Well positioned to take on the growing Unified Communications opportunity</a:t>
            </a:r>
          </a:p>
        </p:txBody>
      </p:sp>
      <p:sp>
        <p:nvSpPr>
          <p:cNvPr id="38916" name="Title 1"/>
          <p:cNvSpPr>
            <a:spLocks noGrp="1"/>
          </p:cNvSpPr>
          <p:nvPr>
            <p:ph type="title"/>
          </p:nvPr>
        </p:nvSpPr>
        <p:spPr/>
        <p:txBody>
          <a:bodyPr/>
          <a:lstStyle/>
          <a:p>
            <a:r>
              <a:rPr lang="en-US" sz="2400" dirty="0" smtClean="0">
                <a:effectLst>
                  <a:outerShdw blurRad="38100" dist="38100" dir="2700000" algn="tl">
                    <a:srgbClr val="000000">
                      <a:alpha val="43137"/>
                    </a:srgbClr>
                  </a:outerShdw>
                </a:effectLst>
              </a:rPr>
              <a:t>Global Presence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68"/>
          <p:cNvSpPr>
            <a:spLocks noGrp="1"/>
          </p:cNvSpPr>
          <p:nvPr>
            <p:ph type="sldNum" sz="quarter" idx="10"/>
          </p:nvPr>
        </p:nvSpPr>
        <p:spPr/>
        <p:txBody>
          <a:bodyPr/>
          <a:lstStyle/>
          <a:p>
            <a:pPr>
              <a:defRPr/>
            </a:pPr>
            <a:fld id="{91A55C92-4788-46FD-B34C-27B770A64C4E}" type="slidenum">
              <a:rPr lang="en-US" smtClean="0"/>
              <a:pPr>
                <a:defRPr/>
              </a:pPr>
              <a:t>5</a:t>
            </a:fld>
            <a:endParaRPr lang="en-US" dirty="0"/>
          </a:p>
        </p:txBody>
      </p:sp>
      <p:sp>
        <p:nvSpPr>
          <p:cNvPr id="40962" name="text: 100%"/>
          <p:cNvSpPr>
            <a:spLocks/>
          </p:cNvSpPr>
          <p:nvPr/>
        </p:nvSpPr>
        <p:spPr bwMode="auto">
          <a:xfrm>
            <a:off x="2551113" y="2203450"/>
            <a:ext cx="4062412" cy="1905000"/>
          </a:xfrm>
          <a:prstGeom prst="rect">
            <a:avLst/>
          </a:prstGeom>
          <a:noFill/>
          <a:ln w="12700">
            <a:noFill/>
            <a:miter lim="800000"/>
            <a:headEnd/>
            <a:tailEnd/>
          </a:ln>
        </p:spPr>
        <p:txBody>
          <a:bodyPr lIns="0" tIns="0" rIns="0" bIns="0" anchor="ctr">
            <a:prstTxWarp prst="textNoShape">
              <a:avLst/>
            </a:prstTxWarp>
            <a:spAutoFit/>
          </a:bodyPr>
          <a:lstStyle/>
          <a:p>
            <a:pPr algn="ctr"/>
            <a:r>
              <a:rPr lang="en-US" sz="10000" b="1" dirty="0">
                <a:solidFill>
                  <a:schemeClr val="tx1"/>
                </a:solidFill>
                <a:latin typeface="Calibri" pitchFamily="-72" charset="0"/>
                <a:ea typeface="Gesta Bold" charset="0"/>
                <a:cs typeface="Gesta Bold" charset="0"/>
                <a:sym typeface="Gesta Bold" charset="0"/>
              </a:rPr>
              <a:t>100%</a:t>
            </a:r>
          </a:p>
          <a:p>
            <a:pPr algn="ctr">
              <a:lnSpc>
                <a:spcPts val="3000"/>
              </a:lnSpc>
            </a:pPr>
            <a:r>
              <a:rPr lang="en-US" sz="4000" dirty="0">
                <a:solidFill>
                  <a:schemeClr val="tx1"/>
                </a:solidFill>
                <a:latin typeface="Calibri" pitchFamily="-72" charset="0"/>
                <a:ea typeface="Gesta Bold" charset="0"/>
                <a:cs typeface="Gesta Bold" charset="0"/>
                <a:sym typeface="Gesta Bold" charset="0"/>
              </a:rPr>
              <a:t>of the Fortune 100</a:t>
            </a:r>
          </a:p>
        </p:txBody>
      </p:sp>
      <p:pic>
        <p:nvPicPr>
          <p:cNvPr id="40963" name="Ford"/>
          <p:cNvPicPr>
            <a:picLocks noChangeAspect="1" noChangeArrowheads="1"/>
          </p:cNvPicPr>
          <p:nvPr/>
        </p:nvPicPr>
        <p:blipFill>
          <a:blip r:embed="rId3" cstate="screen"/>
          <a:srcRect/>
          <a:stretch>
            <a:fillRect/>
          </a:stretch>
        </p:blipFill>
        <p:spPr bwMode="auto">
          <a:xfrm>
            <a:off x="6673936" y="1636498"/>
            <a:ext cx="622300" cy="231775"/>
          </a:xfrm>
          <a:prstGeom prst="rect">
            <a:avLst/>
          </a:prstGeom>
          <a:noFill/>
          <a:ln w="12700">
            <a:noFill/>
            <a:miter lim="800000"/>
            <a:headEnd/>
            <a:tailEnd/>
          </a:ln>
        </p:spPr>
      </p:pic>
      <p:pic>
        <p:nvPicPr>
          <p:cNvPr id="40964" name="FedEx"/>
          <p:cNvPicPr>
            <a:picLocks noChangeAspect="1" noChangeArrowheads="1"/>
          </p:cNvPicPr>
          <p:nvPr/>
        </p:nvPicPr>
        <p:blipFill>
          <a:blip r:embed="rId4" cstate="screen"/>
          <a:stretch>
            <a:fillRect/>
          </a:stretch>
        </p:blipFill>
        <p:spPr bwMode="auto">
          <a:xfrm>
            <a:off x="3163853" y="4762500"/>
            <a:ext cx="616020" cy="188913"/>
          </a:xfrm>
          <a:prstGeom prst="rect">
            <a:avLst/>
          </a:prstGeom>
          <a:noFill/>
          <a:ln w="12700">
            <a:noFill/>
            <a:miter lim="800000"/>
            <a:headEnd/>
            <a:tailEnd/>
          </a:ln>
        </p:spPr>
      </p:pic>
      <p:pic>
        <p:nvPicPr>
          <p:cNvPr id="40965" name="GM"/>
          <p:cNvPicPr>
            <a:picLocks noChangeAspect="1" noChangeArrowheads="1"/>
          </p:cNvPicPr>
          <p:nvPr/>
        </p:nvPicPr>
        <p:blipFill>
          <a:blip r:embed="rId5" cstate="screen"/>
          <a:srcRect/>
          <a:stretch>
            <a:fillRect/>
          </a:stretch>
        </p:blipFill>
        <p:spPr bwMode="auto">
          <a:xfrm>
            <a:off x="1538288" y="4103133"/>
            <a:ext cx="377825" cy="376237"/>
          </a:xfrm>
          <a:prstGeom prst="rect">
            <a:avLst/>
          </a:prstGeom>
          <a:noFill/>
          <a:ln w="12700">
            <a:noFill/>
            <a:miter lim="800000"/>
            <a:headEnd/>
            <a:tailEnd/>
          </a:ln>
        </p:spPr>
      </p:pic>
      <p:pic>
        <p:nvPicPr>
          <p:cNvPr id="40970" name="Kroger"/>
          <p:cNvPicPr>
            <a:picLocks noChangeAspect="1" noChangeArrowheads="1"/>
          </p:cNvPicPr>
          <p:nvPr/>
        </p:nvPicPr>
        <p:blipFill>
          <a:blip r:embed="rId6" cstate="screen"/>
          <a:stretch>
            <a:fillRect/>
          </a:stretch>
        </p:blipFill>
        <p:spPr bwMode="auto">
          <a:xfrm>
            <a:off x="5452253" y="4707280"/>
            <a:ext cx="429768" cy="350500"/>
          </a:xfrm>
          <a:prstGeom prst="rect">
            <a:avLst/>
          </a:prstGeom>
          <a:noFill/>
          <a:ln>
            <a:noFill/>
          </a:ln>
        </p:spPr>
      </p:pic>
      <p:pic>
        <p:nvPicPr>
          <p:cNvPr id="40973" name="GE"/>
          <p:cNvPicPr>
            <a:picLocks noChangeArrowheads="1"/>
          </p:cNvPicPr>
          <p:nvPr/>
        </p:nvPicPr>
        <p:blipFill>
          <a:blip r:embed="rId7" cstate="screen"/>
          <a:srcRect/>
          <a:stretch>
            <a:fillRect/>
          </a:stretch>
        </p:blipFill>
        <p:spPr bwMode="auto">
          <a:xfrm>
            <a:off x="5988050" y="1008063"/>
            <a:ext cx="376238" cy="376237"/>
          </a:xfrm>
          <a:prstGeom prst="rect">
            <a:avLst/>
          </a:prstGeom>
          <a:noFill/>
          <a:ln w="12700">
            <a:noFill/>
            <a:miter lim="800000"/>
            <a:headEnd/>
            <a:tailEnd/>
          </a:ln>
        </p:spPr>
      </p:pic>
      <p:pic>
        <p:nvPicPr>
          <p:cNvPr id="40974" name="Intel"/>
          <p:cNvPicPr>
            <a:picLocks noChangeAspect="1" noChangeArrowheads="1"/>
          </p:cNvPicPr>
          <p:nvPr/>
        </p:nvPicPr>
        <p:blipFill>
          <a:blip r:embed="rId8" cstate="screen"/>
          <a:srcRect/>
          <a:stretch>
            <a:fillRect/>
          </a:stretch>
        </p:blipFill>
        <p:spPr bwMode="auto">
          <a:xfrm>
            <a:off x="1838197" y="5371499"/>
            <a:ext cx="482600" cy="319088"/>
          </a:xfrm>
          <a:prstGeom prst="rect">
            <a:avLst/>
          </a:prstGeom>
          <a:noFill/>
          <a:ln w="12700">
            <a:noFill/>
            <a:miter lim="800000"/>
            <a:headEnd/>
            <a:tailEnd/>
          </a:ln>
        </p:spPr>
      </p:pic>
      <p:pic>
        <p:nvPicPr>
          <p:cNvPr id="40975" name="Kraft"/>
          <p:cNvPicPr>
            <a:picLocks noChangeAspect="1" noChangeArrowheads="1"/>
          </p:cNvPicPr>
          <p:nvPr/>
        </p:nvPicPr>
        <p:blipFill>
          <a:blip r:embed="rId9" cstate="screen"/>
          <a:srcRect/>
          <a:stretch>
            <a:fillRect/>
          </a:stretch>
        </p:blipFill>
        <p:spPr bwMode="auto">
          <a:xfrm>
            <a:off x="4262438" y="5121275"/>
            <a:ext cx="801687" cy="265113"/>
          </a:xfrm>
          <a:prstGeom prst="rect">
            <a:avLst/>
          </a:prstGeom>
          <a:noFill/>
          <a:ln w="12700">
            <a:noFill/>
            <a:miter lim="800000"/>
            <a:headEnd/>
            <a:tailEnd/>
          </a:ln>
        </p:spPr>
      </p:pic>
      <p:pic>
        <p:nvPicPr>
          <p:cNvPr id="40977" name="IBM"/>
          <p:cNvPicPr>
            <a:picLocks noChangeAspect="1" noChangeArrowheads="1"/>
          </p:cNvPicPr>
          <p:nvPr/>
        </p:nvPicPr>
        <p:blipFill>
          <a:blip r:embed="rId10" cstate="screen"/>
          <a:stretch>
            <a:fillRect/>
          </a:stretch>
        </p:blipFill>
        <p:spPr bwMode="auto">
          <a:xfrm>
            <a:off x="7072611" y="4497833"/>
            <a:ext cx="565222" cy="228600"/>
          </a:xfrm>
          <a:prstGeom prst="rect">
            <a:avLst/>
          </a:prstGeom>
          <a:noFill/>
          <a:ln w="12700">
            <a:noFill/>
            <a:miter lim="800000"/>
            <a:headEnd/>
            <a:tailEnd/>
          </a:ln>
        </p:spPr>
      </p:pic>
      <p:pic>
        <p:nvPicPr>
          <p:cNvPr id="40980" name="HP"/>
          <p:cNvPicPr>
            <a:picLocks noChangeAspect="1" noChangeArrowheads="1"/>
          </p:cNvPicPr>
          <p:nvPr/>
        </p:nvPicPr>
        <p:blipFill>
          <a:blip r:embed="rId11" cstate="screen"/>
          <a:stretch>
            <a:fillRect/>
          </a:stretch>
        </p:blipFill>
        <p:spPr bwMode="auto">
          <a:xfrm>
            <a:off x="7449136" y="1210628"/>
            <a:ext cx="440871" cy="274320"/>
          </a:xfrm>
          <a:prstGeom prst="rect">
            <a:avLst/>
          </a:prstGeom>
          <a:noFill/>
          <a:ln w="12700">
            <a:noFill/>
            <a:miter lim="800000"/>
            <a:headEnd/>
            <a:tailEnd/>
          </a:ln>
        </p:spPr>
      </p:pic>
      <p:pic>
        <p:nvPicPr>
          <p:cNvPr id="40986" name="Comcast"/>
          <p:cNvPicPr>
            <a:picLocks noChangeAspect="1" noChangeArrowheads="1"/>
          </p:cNvPicPr>
          <p:nvPr/>
        </p:nvPicPr>
        <p:blipFill>
          <a:blip r:embed="rId12" cstate="screen"/>
          <a:stretch>
            <a:fillRect/>
          </a:stretch>
        </p:blipFill>
        <p:spPr bwMode="auto">
          <a:xfrm>
            <a:off x="5449888" y="5267854"/>
            <a:ext cx="666750" cy="170391"/>
          </a:xfrm>
          <a:prstGeom prst="rect">
            <a:avLst/>
          </a:prstGeom>
          <a:noFill/>
          <a:ln w="12700">
            <a:noFill/>
            <a:miter lim="800000"/>
            <a:headEnd/>
            <a:tailEnd/>
          </a:ln>
        </p:spPr>
      </p:pic>
      <p:pic>
        <p:nvPicPr>
          <p:cNvPr id="40988" name="Exxon Mobile"/>
          <p:cNvPicPr>
            <a:picLocks noChangeAspect="1" noChangeArrowheads="1"/>
          </p:cNvPicPr>
          <p:nvPr/>
        </p:nvPicPr>
        <p:blipFill>
          <a:blip r:embed="rId13" cstate="screen"/>
          <a:srcRect/>
          <a:stretch>
            <a:fillRect/>
          </a:stretch>
        </p:blipFill>
        <p:spPr bwMode="auto">
          <a:xfrm>
            <a:off x="1504950" y="2648470"/>
            <a:ext cx="666750" cy="139700"/>
          </a:xfrm>
          <a:prstGeom prst="rect">
            <a:avLst/>
          </a:prstGeom>
          <a:noFill/>
          <a:ln w="12700">
            <a:noFill/>
            <a:miter lim="800000"/>
            <a:headEnd/>
            <a:tailEnd/>
          </a:ln>
        </p:spPr>
      </p:pic>
      <p:pic>
        <p:nvPicPr>
          <p:cNvPr id="40989" name="Safeway"/>
          <p:cNvPicPr>
            <a:picLocks noChangeAspect="1" noChangeArrowheads="1"/>
          </p:cNvPicPr>
          <p:nvPr/>
        </p:nvPicPr>
        <p:blipFill>
          <a:blip r:embed="rId14" cstate="screen"/>
          <a:stretch>
            <a:fillRect/>
          </a:stretch>
        </p:blipFill>
        <p:spPr bwMode="auto">
          <a:xfrm>
            <a:off x="6696406" y="780792"/>
            <a:ext cx="531812" cy="311996"/>
          </a:xfrm>
          <a:prstGeom prst="rect">
            <a:avLst/>
          </a:prstGeom>
          <a:noFill/>
          <a:ln w="12700">
            <a:noFill/>
            <a:miter lim="800000"/>
            <a:headEnd/>
            <a:tailEnd/>
          </a:ln>
        </p:spPr>
      </p:pic>
      <p:pic>
        <p:nvPicPr>
          <p:cNvPr id="40991" name="MetLife"/>
          <p:cNvPicPr>
            <a:picLocks noChangeAspect="1" noChangeArrowheads="1"/>
          </p:cNvPicPr>
          <p:nvPr/>
        </p:nvPicPr>
        <p:blipFill>
          <a:blip r:embed="rId15" cstate="screen"/>
          <a:stretch>
            <a:fillRect/>
          </a:stretch>
        </p:blipFill>
        <p:spPr bwMode="auto">
          <a:xfrm>
            <a:off x="3030538" y="5263244"/>
            <a:ext cx="585216" cy="127447"/>
          </a:xfrm>
          <a:prstGeom prst="rect">
            <a:avLst/>
          </a:prstGeom>
          <a:noFill/>
          <a:ln>
            <a:noFill/>
          </a:ln>
        </p:spPr>
      </p:pic>
      <p:pic>
        <p:nvPicPr>
          <p:cNvPr id="40994" name="Costco"/>
          <p:cNvPicPr>
            <a:picLocks noChangeAspect="1" noChangeArrowheads="1"/>
          </p:cNvPicPr>
          <p:nvPr/>
        </p:nvPicPr>
        <p:blipFill>
          <a:blip r:embed="rId16" cstate="screen"/>
          <a:stretch>
            <a:fillRect/>
          </a:stretch>
        </p:blipFill>
        <p:spPr bwMode="auto">
          <a:xfrm>
            <a:off x="7945309" y="4113676"/>
            <a:ext cx="579438" cy="160955"/>
          </a:xfrm>
          <a:prstGeom prst="rect">
            <a:avLst/>
          </a:prstGeom>
          <a:noFill/>
          <a:ln w="12700">
            <a:noFill/>
            <a:miter lim="800000"/>
            <a:headEnd/>
            <a:tailEnd/>
          </a:ln>
        </p:spPr>
      </p:pic>
      <p:pic>
        <p:nvPicPr>
          <p:cNvPr id="40998" name="AT+T"/>
          <p:cNvPicPr>
            <a:picLocks noChangeAspect="1" noChangeArrowheads="1"/>
          </p:cNvPicPr>
          <p:nvPr/>
        </p:nvPicPr>
        <p:blipFill>
          <a:blip r:embed="rId17" cstate="screen"/>
          <a:stretch>
            <a:fillRect/>
          </a:stretch>
        </p:blipFill>
        <p:spPr bwMode="auto">
          <a:xfrm>
            <a:off x="8263211" y="2235200"/>
            <a:ext cx="272502" cy="415925"/>
          </a:xfrm>
          <a:prstGeom prst="rect">
            <a:avLst/>
          </a:prstGeom>
          <a:noFill/>
          <a:ln w="12700">
            <a:noFill/>
            <a:miter lim="800000"/>
            <a:headEnd/>
            <a:tailEnd/>
          </a:ln>
        </p:spPr>
      </p:pic>
      <p:pic>
        <p:nvPicPr>
          <p:cNvPr id="41000" name="Boeing"/>
          <p:cNvPicPr>
            <a:picLocks noChangeAspect="1" noChangeArrowheads="1"/>
          </p:cNvPicPr>
          <p:nvPr/>
        </p:nvPicPr>
        <p:blipFill>
          <a:blip r:embed="rId18" cstate="screen"/>
          <a:stretch>
            <a:fillRect/>
          </a:stretch>
        </p:blipFill>
        <p:spPr bwMode="auto">
          <a:xfrm>
            <a:off x="1275450" y="4938247"/>
            <a:ext cx="804672" cy="175240"/>
          </a:xfrm>
          <a:prstGeom prst="rect">
            <a:avLst/>
          </a:prstGeom>
          <a:noFill/>
          <a:ln>
            <a:noFill/>
          </a:ln>
        </p:spPr>
      </p:pic>
      <p:pic>
        <p:nvPicPr>
          <p:cNvPr id="41005" name="Dow"/>
          <p:cNvPicPr>
            <a:picLocks noChangeAspect="1" noChangeArrowheads="1"/>
          </p:cNvPicPr>
          <p:nvPr/>
        </p:nvPicPr>
        <p:blipFill>
          <a:blip r:embed="rId19" cstate="screen"/>
          <a:stretch>
            <a:fillRect/>
          </a:stretch>
        </p:blipFill>
        <p:spPr bwMode="auto">
          <a:xfrm>
            <a:off x="3648075" y="5542337"/>
            <a:ext cx="639462" cy="210312"/>
          </a:xfrm>
          <a:prstGeom prst="rect">
            <a:avLst/>
          </a:prstGeom>
          <a:noFill/>
          <a:ln>
            <a:noFill/>
          </a:ln>
        </p:spPr>
      </p:pic>
      <p:pic>
        <p:nvPicPr>
          <p:cNvPr id="41007" name="Medco"/>
          <p:cNvPicPr>
            <a:picLocks noChangeAspect="1" noChangeArrowheads="1"/>
          </p:cNvPicPr>
          <p:nvPr/>
        </p:nvPicPr>
        <p:blipFill>
          <a:blip r:embed="rId20" cstate="screen"/>
          <a:stretch>
            <a:fillRect/>
          </a:stretch>
        </p:blipFill>
        <p:spPr bwMode="auto">
          <a:xfrm>
            <a:off x="7319362" y="3485627"/>
            <a:ext cx="523875" cy="143192"/>
          </a:xfrm>
          <a:prstGeom prst="rect">
            <a:avLst/>
          </a:prstGeom>
          <a:noFill/>
          <a:ln w="12700">
            <a:noFill/>
            <a:miter lim="800000"/>
            <a:headEnd/>
            <a:tailEnd/>
          </a:ln>
        </p:spPr>
      </p:pic>
      <p:pic>
        <p:nvPicPr>
          <p:cNvPr id="41008" name="Johnson+Johnson"/>
          <p:cNvPicPr>
            <a:picLocks noChangeAspect="1" noChangeArrowheads="1"/>
          </p:cNvPicPr>
          <p:nvPr/>
        </p:nvPicPr>
        <p:blipFill>
          <a:blip r:embed="rId21" cstate="screen"/>
          <a:stretch>
            <a:fillRect/>
          </a:stretch>
        </p:blipFill>
        <p:spPr bwMode="auto">
          <a:xfrm>
            <a:off x="4118338" y="4781214"/>
            <a:ext cx="1028705" cy="182880"/>
          </a:xfrm>
          <a:prstGeom prst="rect">
            <a:avLst/>
          </a:prstGeom>
          <a:noFill/>
          <a:ln w="12700">
            <a:noFill/>
            <a:miter lim="800000"/>
            <a:headEnd/>
            <a:tailEnd/>
          </a:ln>
        </p:spPr>
      </p:pic>
      <p:pic>
        <p:nvPicPr>
          <p:cNvPr id="41009" name="Caterpillar"/>
          <p:cNvPicPr>
            <a:picLocks noChangeAspect="1" noChangeArrowheads="1"/>
          </p:cNvPicPr>
          <p:nvPr/>
        </p:nvPicPr>
        <p:blipFill>
          <a:blip r:embed="rId22" cstate="screen"/>
          <a:stretch>
            <a:fillRect/>
          </a:stretch>
        </p:blipFill>
        <p:spPr bwMode="auto">
          <a:xfrm>
            <a:off x="7725240" y="797727"/>
            <a:ext cx="777875" cy="127916"/>
          </a:xfrm>
          <a:prstGeom prst="rect">
            <a:avLst/>
          </a:prstGeom>
          <a:noFill/>
          <a:ln w="12700">
            <a:noFill/>
            <a:miter lim="800000"/>
            <a:headEnd/>
            <a:tailEnd/>
          </a:ln>
        </p:spPr>
      </p:pic>
      <p:pic>
        <p:nvPicPr>
          <p:cNvPr id="41010" name="Sears"/>
          <p:cNvPicPr>
            <a:picLocks noChangeAspect="1" noChangeArrowheads="1"/>
          </p:cNvPicPr>
          <p:nvPr/>
        </p:nvPicPr>
        <p:blipFill>
          <a:blip r:embed="rId23" cstate="screen"/>
          <a:stretch>
            <a:fillRect/>
          </a:stretch>
        </p:blipFill>
        <p:spPr bwMode="auto">
          <a:xfrm>
            <a:off x="2886075" y="5643199"/>
            <a:ext cx="536575" cy="222976"/>
          </a:xfrm>
          <a:prstGeom prst="rect">
            <a:avLst/>
          </a:prstGeom>
          <a:noFill/>
          <a:ln w="12700">
            <a:noFill/>
            <a:miter lim="800000"/>
            <a:headEnd/>
            <a:tailEnd/>
          </a:ln>
        </p:spPr>
      </p:pic>
      <p:pic>
        <p:nvPicPr>
          <p:cNvPr id="41011" name="Citi"/>
          <p:cNvPicPr>
            <a:picLocks noChangeAspect="1" noChangeArrowheads="1"/>
          </p:cNvPicPr>
          <p:nvPr/>
        </p:nvPicPr>
        <p:blipFill>
          <a:blip r:embed="rId24" cstate="screen"/>
          <a:stretch>
            <a:fillRect/>
          </a:stretch>
        </p:blipFill>
        <p:spPr bwMode="auto">
          <a:xfrm>
            <a:off x="6080274" y="5656821"/>
            <a:ext cx="354724" cy="228600"/>
          </a:xfrm>
          <a:prstGeom prst="rect">
            <a:avLst/>
          </a:prstGeom>
          <a:noFill/>
          <a:ln w="12700">
            <a:noFill/>
            <a:miter lim="800000"/>
            <a:headEnd/>
            <a:tailEnd/>
          </a:ln>
        </p:spPr>
      </p:pic>
      <p:pic>
        <p:nvPicPr>
          <p:cNvPr id="41012" name="P+G"/>
          <p:cNvPicPr>
            <a:picLocks noChangeAspect="1" noChangeArrowheads="1"/>
          </p:cNvPicPr>
          <p:nvPr/>
        </p:nvPicPr>
        <p:blipFill>
          <a:blip r:embed="rId25" cstate="screen"/>
          <a:stretch>
            <a:fillRect/>
          </a:stretch>
        </p:blipFill>
        <p:spPr bwMode="auto">
          <a:xfrm>
            <a:off x="8122309" y="3636499"/>
            <a:ext cx="422032" cy="182880"/>
          </a:xfrm>
          <a:prstGeom prst="rect">
            <a:avLst/>
          </a:prstGeom>
          <a:noFill/>
          <a:ln w="12700">
            <a:noFill/>
            <a:miter lim="800000"/>
            <a:headEnd/>
            <a:tailEnd/>
          </a:ln>
        </p:spPr>
      </p:pic>
      <p:pic>
        <p:nvPicPr>
          <p:cNvPr id="41018" name="UPS"/>
          <p:cNvPicPr>
            <a:picLocks noChangeAspect="1" noChangeArrowheads="1"/>
          </p:cNvPicPr>
          <p:nvPr/>
        </p:nvPicPr>
        <p:blipFill>
          <a:blip r:embed="rId26" cstate="screen"/>
          <a:stretch>
            <a:fillRect/>
          </a:stretch>
        </p:blipFill>
        <p:spPr bwMode="auto">
          <a:xfrm>
            <a:off x="2339677" y="4614107"/>
            <a:ext cx="385110" cy="365760"/>
          </a:xfrm>
          <a:prstGeom prst="rect">
            <a:avLst/>
          </a:prstGeom>
          <a:noFill/>
          <a:ln w="12700">
            <a:noFill/>
            <a:miter lim="800000"/>
            <a:headEnd/>
            <a:tailEnd/>
          </a:ln>
        </p:spPr>
      </p:pic>
      <p:pic>
        <p:nvPicPr>
          <p:cNvPr id="41020" name="Morgan Stanley"/>
          <p:cNvPicPr>
            <a:picLocks noChangeAspect="1" noChangeArrowheads="1"/>
          </p:cNvPicPr>
          <p:nvPr/>
        </p:nvPicPr>
        <p:blipFill>
          <a:blip r:embed="rId27" cstate="screen"/>
          <a:stretch>
            <a:fillRect/>
          </a:stretch>
        </p:blipFill>
        <p:spPr bwMode="auto">
          <a:xfrm>
            <a:off x="6918325" y="5764008"/>
            <a:ext cx="882650" cy="168684"/>
          </a:xfrm>
          <a:prstGeom prst="rect">
            <a:avLst/>
          </a:prstGeom>
          <a:noFill/>
          <a:ln w="12700">
            <a:noFill/>
            <a:miter lim="800000"/>
            <a:headEnd/>
            <a:tailEnd/>
          </a:ln>
        </p:spPr>
      </p:pic>
      <p:pic>
        <p:nvPicPr>
          <p:cNvPr id="41022" name="Marathon"/>
          <p:cNvPicPr>
            <a:picLocks noChangeAspect="1" noChangeArrowheads="1"/>
          </p:cNvPicPr>
          <p:nvPr/>
        </p:nvPicPr>
        <p:blipFill>
          <a:blip r:embed="rId28" cstate="screen"/>
          <a:stretch>
            <a:fillRect/>
          </a:stretch>
        </p:blipFill>
        <p:spPr bwMode="auto">
          <a:xfrm>
            <a:off x="7598419" y="1936985"/>
            <a:ext cx="388937" cy="299308"/>
          </a:xfrm>
          <a:prstGeom prst="rect">
            <a:avLst/>
          </a:prstGeom>
          <a:noFill/>
          <a:ln w="12700">
            <a:noFill/>
            <a:miter lim="800000"/>
            <a:headEnd/>
            <a:tailEnd/>
          </a:ln>
        </p:spPr>
      </p:pic>
      <p:pic>
        <p:nvPicPr>
          <p:cNvPr id="41023" name="wellpoint"/>
          <p:cNvPicPr>
            <a:picLocks noChangeAspect="1" noChangeArrowheads="1"/>
          </p:cNvPicPr>
          <p:nvPr/>
        </p:nvPicPr>
        <p:blipFill>
          <a:blip r:embed="rId29" cstate="screen"/>
          <a:stretch>
            <a:fillRect/>
          </a:stretch>
        </p:blipFill>
        <p:spPr bwMode="auto">
          <a:xfrm>
            <a:off x="1527820" y="2984250"/>
            <a:ext cx="750698" cy="196850"/>
          </a:xfrm>
          <a:prstGeom prst="rect">
            <a:avLst/>
          </a:prstGeom>
          <a:noFill/>
          <a:ln w="12700">
            <a:noFill/>
            <a:miter lim="800000"/>
            <a:headEnd/>
            <a:tailEnd/>
          </a:ln>
        </p:spPr>
      </p:pic>
      <p:pic>
        <p:nvPicPr>
          <p:cNvPr id="41024" name="verizon"/>
          <p:cNvPicPr>
            <a:picLocks noChangeAspect="1" noChangeArrowheads="1"/>
          </p:cNvPicPr>
          <p:nvPr/>
        </p:nvPicPr>
        <p:blipFill>
          <a:blip r:embed="rId30" cstate="screen"/>
          <a:stretch>
            <a:fillRect/>
          </a:stretch>
        </p:blipFill>
        <p:spPr bwMode="auto">
          <a:xfrm>
            <a:off x="7086428" y="2654220"/>
            <a:ext cx="855663" cy="159724"/>
          </a:xfrm>
          <a:prstGeom prst="rect">
            <a:avLst/>
          </a:prstGeom>
          <a:noFill/>
          <a:ln w="12700">
            <a:noFill/>
            <a:miter lim="800000"/>
            <a:headEnd/>
            <a:tailEnd/>
          </a:ln>
        </p:spPr>
      </p:pic>
      <p:pic>
        <p:nvPicPr>
          <p:cNvPr id="41026" name="AmeriSourceBergen"/>
          <p:cNvPicPr>
            <a:picLocks noChangeAspect="1" noChangeArrowheads="1"/>
          </p:cNvPicPr>
          <p:nvPr/>
        </p:nvPicPr>
        <p:blipFill>
          <a:blip r:embed="rId31" cstate="screen"/>
          <a:stretch>
            <a:fillRect/>
          </a:stretch>
        </p:blipFill>
        <p:spPr bwMode="auto">
          <a:xfrm>
            <a:off x="6914507" y="5235260"/>
            <a:ext cx="812800" cy="207715"/>
          </a:xfrm>
          <a:prstGeom prst="rect">
            <a:avLst/>
          </a:prstGeom>
          <a:noFill/>
          <a:ln w="12700">
            <a:noFill/>
            <a:miter lim="800000"/>
            <a:headEnd/>
            <a:tailEnd/>
          </a:ln>
        </p:spPr>
      </p:pic>
      <p:pic>
        <p:nvPicPr>
          <p:cNvPr id="41027" name="United Technologies"/>
          <p:cNvPicPr>
            <a:picLocks noChangeAspect="1" noChangeArrowheads="1"/>
          </p:cNvPicPr>
          <p:nvPr/>
        </p:nvPicPr>
        <p:blipFill>
          <a:blip r:embed="rId32" cstate="screen"/>
          <a:stretch>
            <a:fillRect/>
          </a:stretch>
        </p:blipFill>
        <p:spPr bwMode="auto">
          <a:xfrm>
            <a:off x="4150636" y="953833"/>
            <a:ext cx="734787" cy="182880"/>
          </a:xfrm>
          <a:prstGeom prst="rect">
            <a:avLst/>
          </a:prstGeom>
          <a:noFill/>
          <a:ln w="12700">
            <a:noFill/>
            <a:miter lim="800000"/>
            <a:headEnd/>
            <a:tailEnd/>
          </a:ln>
        </p:spPr>
      </p:pic>
      <p:pic>
        <p:nvPicPr>
          <p:cNvPr id="72" name="wells fargo" descr="Wells_Fargo.png"/>
          <p:cNvPicPr>
            <a:picLocks noChangeAspect="1"/>
          </p:cNvPicPr>
          <p:nvPr/>
        </p:nvPicPr>
        <p:blipFill>
          <a:blip r:embed="rId33" cstate="screen"/>
          <a:stretch>
            <a:fillRect/>
          </a:stretch>
        </p:blipFill>
        <p:spPr>
          <a:xfrm>
            <a:off x="6323245" y="4766733"/>
            <a:ext cx="365422" cy="365422"/>
          </a:xfrm>
          <a:prstGeom prst="rect">
            <a:avLst/>
          </a:prstGeom>
        </p:spPr>
      </p:pic>
      <p:pic>
        <p:nvPicPr>
          <p:cNvPr id="78" name="walmart" descr="Walmart_white+yello_rgb_sm.png"/>
          <p:cNvPicPr>
            <a:picLocks noChangeAspect="1"/>
          </p:cNvPicPr>
          <p:nvPr/>
        </p:nvPicPr>
        <p:blipFill>
          <a:blip r:embed="rId34" cstate="screen"/>
          <a:stretch>
            <a:fillRect/>
          </a:stretch>
        </p:blipFill>
        <p:spPr>
          <a:xfrm>
            <a:off x="7917570" y="4875505"/>
            <a:ext cx="663619" cy="183998"/>
          </a:xfrm>
          <a:prstGeom prst="rect">
            <a:avLst/>
          </a:prstGeom>
        </p:spPr>
      </p:pic>
      <p:pic>
        <p:nvPicPr>
          <p:cNvPr id="80" name="state farm" descr="State_Farm_Insurance.png"/>
          <p:cNvPicPr>
            <a:picLocks noChangeAspect="1"/>
          </p:cNvPicPr>
          <p:nvPr/>
        </p:nvPicPr>
        <p:blipFill>
          <a:blip r:embed="rId35" cstate="screen"/>
          <a:stretch>
            <a:fillRect/>
          </a:stretch>
        </p:blipFill>
        <p:spPr>
          <a:xfrm>
            <a:off x="7880023" y="2985242"/>
            <a:ext cx="353383" cy="340678"/>
          </a:xfrm>
          <a:prstGeom prst="rect">
            <a:avLst/>
          </a:prstGeom>
        </p:spPr>
      </p:pic>
      <p:pic>
        <p:nvPicPr>
          <p:cNvPr id="82" name="Pfizer" descr="Pfizer.png"/>
          <p:cNvPicPr>
            <a:picLocks noChangeAspect="1"/>
          </p:cNvPicPr>
          <p:nvPr/>
        </p:nvPicPr>
        <p:blipFill>
          <a:blip r:embed="rId36" cstate="screen"/>
          <a:stretch>
            <a:fillRect/>
          </a:stretch>
        </p:blipFill>
        <p:spPr>
          <a:xfrm>
            <a:off x="8169521" y="1580477"/>
            <a:ext cx="384932" cy="225565"/>
          </a:xfrm>
          <a:prstGeom prst="rect">
            <a:avLst/>
          </a:prstGeom>
        </p:spPr>
      </p:pic>
      <p:pic>
        <p:nvPicPr>
          <p:cNvPr id="73" name="American Express" descr="American_Express_sm.png"/>
          <p:cNvPicPr>
            <a:picLocks noChangeAspect="1"/>
          </p:cNvPicPr>
          <p:nvPr/>
        </p:nvPicPr>
        <p:blipFill>
          <a:blip r:embed="rId37" cstate="screen"/>
          <a:stretch>
            <a:fillRect/>
          </a:stretch>
        </p:blipFill>
        <p:spPr>
          <a:xfrm>
            <a:off x="745210" y="2177647"/>
            <a:ext cx="370042" cy="370042"/>
          </a:xfrm>
          <a:prstGeom prst="rect">
            <a:avLst/>
          </a:prstGeom>
        </p:spPr>
      </p:pic>
      <p:pic>
        <p:nvPicPr>
          <p:cNvPr id="76" name="B of A" descr="Bank_Of_America_whiteletters_sm.png"/>
          <p:cNvPicPr>
            <a:picLocks noChangeAspect="1"/>
          </p:cNvPicPr>
          <p:nvPr/>
        </p:nvPicPr>
        <p:blipFill>
          <a:blip r:embed="rId38" cstate="screen"/>
          <a:stretch>
            <a:fillRect/>
          </a:stretch>
        </p:blipFill>
        <p:spPr>
          <a:xfrm>
            <a:off x="565861" y="2922908"/>
            <a:ext cx="709322" cy="290706"/>
          </a:xfrm>
          <a:prstGeom prst="rect">
            <a:avLst/>
          </a:prstGeom>
        </p:spPr>
      </p:pic>
      <p:pic>
        <p:nvPicPr>
          <p:cNvPr id="79" name="Cardinal Health" descr="Cardinal_Health_whiteletters.png"/>
          <p:cNvPicPr>
            <a:picLocks noChangeAspect="1"/>
          </p:cNvPicPr>
          <p:nvPr/>
        </p:nvPicPr>
        <p:blipFill>
          <a:blip r:embed="rId39" cstate="screen"/>
          <a:stretch>
            <a:fillRect/>
          </a:stretch>
        </p:blipFill>
        <p:spPr>
          <a:xfrm>
            <a:off x="517525" y="1347788"/>
            <a:ext cx="669662" cy="221543"/>
          </a:xfrm>
          <a:prstGeom prst="rect">
            <a:avLst/>
          </a:prstGeom>
        </p:spPr>
      </p:pic>
      <p:pic>
        <p:nvPicPr>
          <p:cNvPr id="83" name="Conoco Phillips" descr="ConocoPhillips_whiteletters_sm.png"/>
          <p:cNvPicPr>
            <a:picLocks noChangeAspect="1"/>
          </p:cNvPicPr>
          <p:nvPr/>
        </p:nvPicPr>
        <p:blipFill>
          <a:blip r:embed="rId40" cstate="screen"/>
          <a:stretch>
            <a:fillRect/>
          </a:stretch>
        </p:blipFill>
        <p:spPr>
          <a:xfrm>
            <a:off x="3325155" y="608041"/>
            <a:ext cx="792482" cy="176784"/>
          </a:xfrm>
          <a:prstGeom prst="rect">
            <a:avLst/>
          </a:prstGeom>
        </p:spPr>
      </p:pic>
      <p:pic>
        <p:nvPicPr>
          <p:cNvPr id="86" name="Dell" descr="Dell_white_sm.png"/>
          <p:cNvPicPr>
            <a:picLocks noChangeAspect="1"/>
          </p:cNvPicPr>
          <p:nvPr/>
        </p:nvPicPr>
        <p:blipFill>
          <a:blip r:embed="rId41" cstate="screen"/>
          <a:stretch>
            <a:fillRect/>
          </a:stretch>
        </p:blipFill>
        <p:spPr>
          <a:xfrm>
            <a:off x="796271" y="3860430"/>
            <a:ext cx="490269" cy="152811"/>
          </a:xfrm>
          <a:prstGeom prst="rect">
            <a:avLst/>
          </a:prstGeom>
        </p:spPr>
      </p:pic>
      <p:pic>
        <p:nvPicPr>
          <p:cNvPr id="88" name="PGenpact" descr="GENPACT_white_sm.png"/>
          <p:cNvPicPr>
            <a:picLocks noChangeAspect="1"/>
          </p:cNvPicPr>
          <p:nvPr/>
        </p:nvPicPr>
        <p:blipFill>
          <a:blip r:embed="rId42" cstate="screen"/>
          <a:stretch>
            <a:fillRect/>
          </a:stretch>
        </p:blipFill>
        <p:spPr>
          <a:xfrm>
            <a:off x="2664411" y="1071408"/>
            <a:ext cx="748640" cy="114734"/>
          </a:xfrm>
          <a:prstGeom prst="rect">
            <a:avLst/>
          </a:prstGeom>
        </p:spPr>
      </p:pic>
      <p:pic>
        <p:nvPicPr>
          <p:cNvPr id="89" name="goldman sachs" descr="Goldman_Sachs_sm.png"/>
          <p:cNvPicPr>
            <a:picLocks noChangeAspect="1"/>
          </p:cNvPicPr>
          <p:nvPr/>
        </p:nvPicPr>
        <p:blipFill>
          <a:blip r:embed="rId43" cstate="screen"/>
          <a:stretch>
            <a:fillRect/>
          </a:stretch>
        </p:blipFill>
        <p:spPr>
          <a:xfrm>
            <a:off x="1471404" y="1551343"/>
            <a:ext cx="469180" cy="359822"/>
          </a:xfrm>
          <a:prstGeom prst="rect">
            <a:avLst/>
          </a:prstGeom>
        </p:spPr>
      </p:pic>
      <p:pic>
        <p:nvPicPr>
          <p:cNvPr id="91" name="jp morgan" descr="JPMorgan_whiteletters_sm.png"/>
          <p:cNvPicPr>
            <a:picLocks noChangeAspect="1"/>
          </p:cNvPicPr>
          <p:nvPr/>
        </p:nvPicPr>
        <p:blipFill>
          <a:blip r:embed="rId44" cstate="screen"/>
          <a:stretch>
            <a:fillRect/>
          </a:stretch>
        </p:blipFill>
        <p:spPr>
          <a:xfrm>
            <a:off x="1543451" y="3540957"/>
            <a:ext cx="820378" cy="127004"/>
          </a:xfrm>
          <a:prstGeom prst="rect">
            <a:avLst/>
          </a:prstGeom>
        </p:spPr>
      </p:pic>
      <p:pic>
        <p:nvPicPr>
          <p:cNvPr id="93" name="Lowes" descr="Lowes_sm.png"/>
          <p:cNvPicPr>
            <a:picLocks noChangeAspect="1"/>
          </p:cNvPicPr>
          <p:nvPr/>
        </p:nvPicPr>
        <p:blipFill>
          <a:blip r:embed="rId45" cstate="screen"/>
          <a:stretch>
            <a:fillRect/>
          </a:stretch>
        </p:blipFill>
        <p:spPr>
          <a:xfrm>
            <a:off x="2128763" y="644056"/>
            <a:ext cx="479870" cy="230587"/>
          </a:xfrm>
          <a:prstGeom prst="rect">
            <a:avLst/>
          </a:prstGeom>
        </p:spPr>
      </p:pic>
      <p:pic>
        <p:nvPicPr>
          <p:cNvPr id="95" name="McKesson" descr="McKesson_sm.png"/>
          <p:cNvPicPr>
            <a:picLocks noChangeAspect="1"/>
          </p:cNvPicPr>
          <p:nvPr/>
        </p:nvPicPr>
        <p:blipFill>
          <a:blip r:embed="rId46" cstate="screen"/>
          <a:stretch>
            <a:fillRect/>
          </a:stretch>
        </p:blipFill>
        <p:spPr>
          <a:xfrm>
            <a:off x="2283317" y="1601094"/>
            <a:ext cx="742380" cy="99446"/>
          </a:xfrm>
          <a:prstGeom prst="rect">
            <a:avLst/>
          </a:prstGeom>
        </p:spPr>
      </p:pic>
      <p:pic>
        <p:nvPicPr>
          <p:cNvPr id="97" name="Pepsi" descr="PepsiCo_whiteletters_sm.png"/>
          <p:cNvPicPr>
            <a:picLocks noChangeAspect="1"/>
          </p:cNvPicPr>
          <p:nvPr/>
        </p:nvPicPr>
        <p:blipFill>
          <a:blip r:embed="rId47" cstate="screen"/>
          <a:stretch>
            <a:fillRect/>
          </a:stretch>
        </p:blipFill>
        <p:spPr>
          <a:xfrm>
            <a:off x="437912" y="3412813"/>
            <a:ext cx="679705" cy="158496"/>
          </a:xfrm>
          <a:prstGeom prst="rect">
            <a:avLst/>
          </a:prstGeom>
        </p:spPr>
      </p:pic>
      <p:pic>
        <p:nvPicPr>
          <p:cNvPr id="102" name="home depot" descr="The_Home_Depot_sm.png"/>
          <p:cNvPicPr>
            <a:picLocks noChangeAspect="1"/>
          </p:cNvPicPr>
          <p:nvPr/>
        </p:nvPicPr>
        <p:blipFill>
          <a:blip r:embed="rId48" cstate="screen"/>
          <a:stretch>
            <a:fillRect/>
          </a:stretch>
        </p:blipFill>
        <p:spPr>
          <a:xfrm>
            <a:off x="1444826" y="865594"/>
            <a:ext cx="302063" cy="302063"/>
          </a:xfrm>
          <a:prstGeom prst="rect">
            <a:avLst/>
          </a:prstGeom>
        </p:spPr>
      </p:pic>
      <p:pic>
        <p:nvPicPr>
          <p:cNvPr id="104" name="Time Warner" descr="Time_Warner_Cable_white_sm.png"/>
          <p:cNvPicPr>
            <a:picLocks noChangeAspect="1"/>
          </p:cNvPicPr>
          <p:nvPr/>
        </p:nvPicPr>
        <p:blipFill>
          <a:blip r:embed="rId49" cstate="screen"/>
          <a:stretch>
            <a:fillRect/>
          </a:stretch>
        </p:blipFill>
        <p:spPr>
          <a:xfrm>
            <a:off x="576270" y="4347168"/>
            <a:ext cx="680362" cy="122010"/>
          </a:xfrm>
          <a:prstGeom prst="rect">
            <a:avLst/>
          </a:prstGeom>
        </p:spPr>
      </p:pic>
      <p:pic>
        <p:nvPicPr>
          <p:cNvPr id="110" name="Valero" descr="Valero_sm.png"/>
          <p:cNvPicPr>
            <a:picLocks noChangeAspect="1"/>
          </p:cNvPicPr>
          <p:nvPr/>
        </p:nvPicPr>
        <p:blipFill>
          <a:blip r:embed="rId50" cstate="screen"/>
          <a:stretch>
            <a:fillRect/>
          </a:stretch>
        </p:blipFill>
        <p:spPr>
          <a:xfrm>
            <a:off x="1832088" y="2122906"/>
            <a:ext cx="413807" cy="283368"/>
          </a:xfrm>
          <a:prstGeom prst="rect">
            <a:avLst/>
          </a:prstGeom>
        </p:spPr>
      </p:pic>
      <p:pic>
        <p:nvPicPr>
          <p:cNvPr id="112" name="walgreens" descr="Walgreens_sm.png"/>
          <p:cNvPicPr>
            <a:picLocks noChangeAspect="1"/>
          </p:cNvPicPr>
          <p:nvPr/>
        </p:nvPicPr>
        <p:blipFill>
          <a:blip r:embed="rId51" cstate="screen"/>
          <a:stretch>
            <a:fillRect/>
          </a:stretch>
        </p:blipFill>
        <p:spPr>
          <a:xfrm>
            <a:off x="5149125" y="1578557"/>
            <a:ext cx="751420" cy="135020"/>
          </a:xfrm>
          <a:prstGeom prst="rect">
            <a:avLst/>
          </a:prstGeom>
        </p:spPr>
      </p:pic>
      <p:pic>
        <p:nvPicPr>
          <p:cNvPr id="114" name="CVS" descr="CVS_caremark_allred_sm.png"/>
          <p:cNvPicPr>
            <a:picLocks noChangeAspect="1"/>
          </p:cNvPicPr>
          <p:nvPr/>
        </p:nvPicPr>
        <p:blipFill>
          <a:blip r:embed="rId52" cstate="screen"/>
          <a:stretch>
            <a:fillRect/>
          </a:stretch>
        </p:blipFill>
        <p:spPr>
          <a:xfrm>
            <a:off x="4208810" y="1533599"/>
            <a:ext cx="544647" cy="213587"/>
          </a:xfrm>
          <a:prstGeom prst="rect">
            <a:avLst/>
          </a:prstGeom>
        </p:spPr>
      </p:pic>
      <p:pic>
        <p:nvPicPr>
          <p:cNvPr id="116" name="Target" descr="Target_white letters_sm.png"/>
          <p:cNvPicPr>
            <a:picLocks noChangeAspect="1"/>
          </p:cNvPicPr>
          <p:nvPr/>
        </p:nvPicPr>
        <p:blipFill>
          <a:blip r:embed="rId53" cstate="screen"/>
          <a:stretch>
            <a:fillRect/>
          </a:stretch>
        </p:blipFill>
        <p:spPr>
          <a:xfrm>
            <a:off x="713538" y="4796590"/>
            <a:ext cx="260885" cy="320054"/>
          </a:xfrm>
          <a:prstGeom prst="rect">
            <a:avLst/>
          </a:prstGeom>
        </p:spPr>
      </p:pic>
      <p:pic>
        <p:nvPicPr>
          <p:cNvPr id="118" name="chevron" descr="Chevron_whiteletters_sm.png"/>
          <p:cNvPicPr>
            <a:picLocks noChangeAspect="1"/>
          </p:cNvPicPr>
          <p:nvPr/>
        </p:nvPicPr>
        <p:blipFill>
          <a:blip r:embed="rId54" cstate="screen"/>
          <a:stretch>
            <a:fillRect/>
          </a:stretch>
        </p:blipFill>
        <p:spPr>
          <a:xfrm>
            <a:off x="3454747" y="1340557"/>
            <a:ext cx="449249" cy="453953"/>
          </a:xfrm>
          <a:prstGeom prst="rect">
            <a:avLst/>
          </a:prstGeom>
        </p:spPr>
      </p:pic>
      <p:pic>
        <p:nvPicPr>
          <p:cNvPr id="120" name="adm" descr="adm_white+green_sm.png"/>
          <p:cNvPicPr>
            <a:picLocks noChangeAspect="1"/>
          </p:cNvPicPr>
          <p:nvPr/>
        </p:nvPicPr>
        <p:blipFill>
          <a:blip r:embed="rId55" cstate="screen"/>
          <a:stretch>
            <a:fillRect/>
          </a:stretch>
        </p:blipFill>
        <p:spPr>
          <a:xfrm>
            <a:off x="5359908" y="649703"/>
            <a:ext cx="345323" cy="404241"/>
          </a:xfrm>
          <a:prstGeom prst="rect">
            <a:avLst/>
          </a:prstGeom>
        </p:spPr>
      </p:pic>
      <p:pic>
        <p:nvPicPr>
          <p:cNvPr id="127" name="Microsoft" descr="Microsoft_logo_white.png"/>
          <p:cNvPicPr>
            <a:picLocks noChangeAspect="1"/>
          </p:cNvPicPr>
          <p:nvPr/>
        </p:nvPicPr>
        <p:blipFill>
          <a:blip r:embed="rId56" cstate="screen"/>
          <a:stretch>
            <a:fillRect/>
          </a:stretch>
        </p:blipFill>
        <p:spPr>
          <a:xfrm>
            <a:off x="4974927" y="5610460"/>
            <a:ext cx="647831" cy="10507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r Hats_0887_LR.jpg"/>
          <p:cNvPicPr>
            <a:picLocks noChangeAspect="1"/>
          </p:cNvPicPr>
          <p:nvPr/>
        </p:nvPicPr>
        <p:blipFill>
          <a:blip r:embed="rId3" cstate="screen"/>
          <a:srcRect/>
          <a:stretch>
            <a:fillRect/>
          </a:stretch>
        </p:blipFill>
        <p:spPr>
          <a:xfrm flipH="1">
            <a:off x="287383" y="796834"/>
            <a:ext cx="5865223" cy="5747657"/>
          </a:xfrm>
          <a:prstGeom prst="rect">
            <a:avLst/>
          </a:prstGeom>
        </p:spPr>
      </p:pic>
      <p:grpSp>
        <p:nvGrpSpPr>
          <p:cNvPr id="63491" name="Group 12"/>
          <p:cNvGrpSpPr>
            <a:grpSpLocks/>
          </p:cNvGrpSpPr>
          <p:nvPr/>
        </p:nvGrpSpPr>
        <p:grpSpPr bwMode="auto">
          <a:xfrm>
            <a:off x="0" y="0"/>
            <a:ext cx="9144000" cy="6626432"/>
            <a:chOff x="0" y="0"/>
            <a:chExt cx="9144000" cy="6626431"/>
          </a:xfrm>
        </p:grpSpPr>
        <p:pic>
          <p:nvPicPr>
            <p:cNvPr id="63496" name="Picture 15" descr="dark_blue_hr.jpg"/>
            <p:cNvPicPr>
              <a:picLocks noChangeAspect="1"/>
            </p:cNvPicPr>
            <p:nvPr/>
          </p:nvPicPr>
          <p:blipFill>
            <a:blip r:embed="rId4" cstate="screen"/>
            <a:srcRect l="5552" t="52911" r="14286" b="20139"/>
            <a:stretch>
              <a:fillRect/>
            </a:stretch>
          </p:blipFill>
          <p:spPr bwMode="invGray">
            <a:xfrm rot="16200000">
              <a:off x="4557849" y="2173876"/>
              <a:ext cx="5786845" cy="2928257"/>
            </a:xfrm>
            <a:prstGeom prst="rect">
              <a:avLst/>
            </a:prstGeom>
            <a:noFill/>
            <a:ln w="9525">
              <a:noFill/>
              <a:miter lim="800000"/>
              <a:headEnd/>
              <a:tailEnd/>
            </a:ln>
          </p:spPr>
        </p:pic>
        <p:grpSp>
          <p:nvGrpSpPr>
            <p:cNvPr id="63497" name="Group 10"/>
            <p:cNvGrpSpPr>
              <a:grpSpLocks/>
            </p:cNvGrpSpPr>
            <p:nvPr/>
          </p:nvGrpSpPr>
          <p:grpSpPr bwMode="auto">
            <a:xfrm>
              <a:off x="0" y="0"/>
              <a:ext cx="9144000" cy="6626431"/>
              <a:chOff x="0" y="0"/>
              <a:chExt cx="9144000" cy="6626431"/>
            </a:xfrm>
          </p:grpSpPr>
          <p:pic>
            <p:nvPicPr>
              <p:cNvPr id="63498" name="Picture 18" descr="PLT_H_Bullet_8dc63f-[full-image]-20.png"/>
              <p:cNvPicPr>
                <a:picLocks noChangeAspect="1"/>
              </p:cNvPicPr>
              <p:nvPr/>
            </p:nvPicPr>
            <p:blipFill>
              <a:blip r:embed="rId5" cstate="screen"/>
              <a:srcRect b="3377"/>
              <a:stretch>
                <a:fillRect/>
              </a:stretch>
            </p:blipFill>
            <p:spPr bwMode="auto">
              <a:xfrm>
                <a:off x="0" y="0"/>
                <a:ext cx="9144000" cy="6626431"/>
              </a:xfrm>
              <a:prstGeom prst="rect">
                <a:avLst/>
              </a:prstGeom>
              <a:noFill/>
              <a:ln w="9525">
                <a:noFill/>
                <a:miter lim="800000"/>
                <a:headEnd/>
                <a:tailEnd/>
              </a:ln>
            </p:spPr>
          </p:pic>
          <p:pic>
            <p:nvPicPr>
              <p:cNvPr id="63499" name="Picture 16" descr="PLT_logo_2"/>
              <p:cNvPicPr>
                <a:picLocks noChangeAspect="1" noChangeArrowheads="1"/>
              </p:cNvPicPr>
              <p:nvPr/>
            </p:nvPicPr>
            <p:blipFill>
              <a:blip r:embed="rId6" cstate="screen"/>
              <a:srcRect/>
              <a:stretch>
                <a:fillRect/>
              </a:stretch>
            </p:blipFill>
            <p:spPr bwMode="auto">
              <a:xfrm>
                <a:off x="514352" y="6384925"/>
                <a:ext cx="1600200" cy="206375"/>
              </a:xfrm>
              <a:prstGeom prst="rect">
                <a:avLst/>
              </a:prstGeom>
              <a:noFill/>
              <a:ln w="9525">
                <a:noFill/>
                <a:miter lim="800000"/>
                <a:headEnd/>
                <a:tailEnd/>
              </a:ln>
            </p:spPr>
          </p:pic>
        </p:grpSp>
      </p:grpSp>
      <p:sp>
        <p:nvSpPr>
          <p:cNvPr id="11" name="Slide Number Placeholder 10"/>
          <p:cNvSpPr>
            <a:spLocks noGrp="1"/>
          </p:cNvSpPr>
          <p:nvPr>
            <p:ph type="sldNum" sz="quarter" idx="10"/>
          </p:nvPr>
        </p:nvSpPr>
        <p:spPr/>
        <p:txBody>
          <a:bodyPr/>
          <a:lstStyle/>
          <a:p>
            <a:pPr>
              <a:defRPr/>
            </a:pPr>
            <a:fld id="{4DCF413F-666D-46A0-90FB-123A2FFD9BB8}" type="slidenum">
              <a:rPr lang="en-US" smtClean="0"/>
              <a:pPr>
                <a:defRPr/>
              </a:pPr>
              <a:t>6</a:t>
            </a:fld>
            <a:endParaRPr lang="en-US" dirty="0"/>
          </a:p>
        </p:txBody>
      </p:sp>
      <p:sp>
        <p:nvSpPr>
          <p:cNvPr id="63492" name="Title 2"/>
          <p:cNvSpPr>
            <a:spLocks noGrp="1"/>
          </p:cNvSpPr>
          <p:nvPr>
            <p:ph type="title"/>
          </p:nvPr>
        </p:nvSpPr>
        <p:spPr/>
        <p:txBody>
          <a:bodyPr/>
          <a:lstStyle/>
          <a:p>
            <a:r>
              <a:rPr lang="en-US" dirty="0" smtClean="0"/>
              <a:t>Uncompromising Audio Quality</a:t>
            </a:r>
          </a:p>
        </p:txBody>
      </p:sp>
      <p:sp>
        <p:nvSpPr>
          <p:cNvPr id="15" name="Rectangle 14"/>
          <p:cNvSpPr/>
          <p:nvPr/>
        </p:nvSpPr>
        <p:spPr>
          <a:xfrm>
            <a:off x="6097386" y="2162163"/>
            <a:ext cx="2608119" cy="4047262"/>
          </a:xfrm>
          <a:prstGeom prst="rect">
            <a:avLst/>
          </a:prstGeom>
        </p:spPr>
        <p:txBody>
          <a:bodyPr wrap="square">
            <a:spAutoFit/>
          </a:bodyPr>
          <a:lstStyle/>
          <a:p>
            <a:pPr marL="164592" lvl="1" indent="-164592">
              <a:spcBef>
                <a:spcPts val="1200"/>
              </a:spcBef>
              <a:buFont typeface="Arial" pitchFamily="34" charset="0"/>
              <a:buChar char="•"/>
            </a:pPr>
            <a:r>
              <a:rPr lang="en-GB" sz="1800" dirty="0" smtClean="0">
                <a:latin typeface="Calibri" pitchFamily="34" charset="0"/>
                <a:cs typeface="Calibri" pitchFamily="34" charset="0"/>
              </a:rPr>
              <a:t>Over 500 patents</a:t>
            </a:r>
          </a:p>
          <a:p>
            <a:pPr marL="164592" lvl="1" indent="-164592">
              <a:spcBef>
                <a:spcPts val="1200"/>
              </a:spcBef>
              <a:buFont typeface="Arial" pitchFamily="34" charset="0"/>
              <a:buChar char="•"/>
            </a:pPr>
            <a:r>
              <a:rPr lang="en-GB" sz="1800" dirty="0" smtClean="0">
                <a:latin typeface="Calibri" pitchFamily="34" charset="0"/>
                <a:cs typeface="Calibri" pitchFamily="34" charset="0"/>
              </a:rPr>
              <a:t>Over 200 engineers</a:t>
            </a:r>
          </a:p>
          <a:p>
            <a:pPr marL="164592" lvl="1" indent="-164592">
              <a:spcBef>
                <a:spcPts val="1200"/>
              </a:spcBef>
              <a:buFont typeface="Arial" pitchFamily="34" charset="0"/>
              <a:buChar char="•"/>
            </a:pPr>
            <a:r>
              <a:rPr lang="en-US" sz="1800" dirty="0" smtClean="0">
                <a:latin typeface="Calibri" pitchFamily="34" charset="0"/>
                <a:cs typeface="Calibri" pitchFamily="34" charset="0"/>
              </a:rPr>
              <a:t>Investment in analytical and psycho-acoustics</a:t>
            </a:r>
          </a:p>
          <a:p>
            <a:pPr marL="164592" lvl="1" indent="-164592">
              <a:spcBef>
                <a:spcPts val="1200"/>
              </a:spcBef>
              <a:buFont typeface="Arial" pitchFamily="34" charset="0"/>
              <a:buChar char="•"/>
            </a:pPr>
            <a:r>
              <a:rPr lang="en-US" sz="1800" dirty="0" smtClean="0">
                <a:latin typeface="Calibri" pitchFamily="34" charset="0"/>
                <a:cs typeface="Calibri" pitchFamily="34" charset="0"/>
              </a:rPr>
              <a:t>Advanced acoustic labs</a:t>
            </a:r>
          </a:p>
          <a:p>
            <a:pPr marL="164592" lvl="1" indent="-164592">
              <a:spcBef>
                <a:spcPts val="1200"/>
              </a:spcBef>
              <a:buFont typeface="Arial" pitchFamily="34" charset="0"/>
              <a:buChar char="•"/>
            </a:pPr>
            <a:r>
              <a:rPr lang="en-US" sz="1800" dirty="0" smtClean="0">
                <a:latin typeface="Calibri" pitchFamily="34" charset="0"/>
                <a:cs typeface="Calibri" pitchFamily="34" charset="0"/>
              </a:rPr>
              <a:t>Pioneers in digital signal processing (DSP)</a:t>
            </a:r>
          </a:p>
          <a:p>
            <a:pPr marL="164592" indent="-164592" defTabSz="642938" eaLnBrk="0" hangingPunct="0">
              <a:spcBef>
                <a:spcPts val="1200"/>
              </a:spcBef>
              <a:spcAft>
                <a:spcPts val="0"/>
              </a:spcAft>
              <a:buFont typeface="Arial" pitchFamily="34" charset="0"/>
              <a:buChar char="•"/>
              <a:defRPr/>
            </a:pPr>
            <a:r>
              <a:rPr lang="en-US" sz="1800" kern="0" dirty="0" smtClean="0">
                <a:solidFill>
                  <a:schemeClr val="bg1"/>
                </a:solidFill>
                <a:latin typeface="Calibri" pitchFamily="34" charset="0"/>
                <a:sym typeface="Arial" pitchFamily="34" charset="0"/>
              </a:rPr>
              <a:t>Design optimized around comfort and sound performance </a:t>
            </a:r>
          </a:p>
          <a:p>
            <a:pPr marL="164592" lvl="1" indent="-164592">
              <a:lnSpc>
                <a:spcPct val="100000"/>
              </a:lnSpc>
              <a:spcBef>
                <a:spcPts val="1200"/>
              </a:spcBef>
              <a:buFont typeface="Arial" pitchFamily="34" charset="0"/>
              <a:buChar char="•"/>
            </a:pPr>
            <a:endParaRPr lang="en-US" sz="1700" dirty="0" smtClean="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dark_blue_hr.jpg"/>
          <p:cNvPicPr>
            <a:picLocks noChangeAspect="1"/>
          </p:cNvPicPr>
          <p:nvPr/>
        </p:nvPicPr>
        <p:blipFill>
          <a:blip r:embed="rId3" cstate="screen"/>
          <a:srcRect l="5371" t="1522" r="13924" b="20139"/>
          <a:stretch>
            <a:fillRect/>
          </a:stretch>
        </p:blipFill>
        <p:spPr bwMode="invGray">
          <a:xfrm rot="16200000">
            <a:off x="1637360" y="-733551"/>
            <a:ext cx="5826034" cy="8730050"/>
          </a:xfrm>
          <a:prstGeom prst="rect">
            <a:avLst/>
          </a:prstGeom>
          <a:noFill/>
          <a:ln w="9525">
            <a:noFill/>
            <a:miter lim="800000"/>
            <a:headEnd/>
            <a:tailEnd/>
          </a:ln>
        </p:spPr>
      </p:pic>
      <p:grpSp>
        <p:nvGrpSpPr>
          <p:cNvPr id="6" name="Group 10"/>
          <p:cNvGrpSpPr>
            <a:grpSpLocks/>
          </p:cNvGrpSpPr>
          <p:nvPr/>
        </p:nvGrpSpPr>
        <p:grpSpPr bwMode="auto">
          <a:xfrm>
            <a:off x="0" y="0"/>
            <a:ext cx="9144000" cy="6626432"/>
            <a:chOff x="0" y="0"/>
            <a:chExt cx="9144000" cy="6626431"/>
          </a:xfrm>
        </p:grpSpPr>
        <p:pic>
          <p:nvPicPr>
            <p:cNvPr id="7" name="Picture 18" descr="PLT_H_Bullet_8dc63f-[full-image]-20.png"/>
            <p:cNvPicPr>
              <a:picLocks noChangeAspect="1"/>
            </p:cNvPicPr>
            <p:nvPr/>
          </p:nvPicPr>
          <p:blipFill>
            <a:blip r:embed="rId4" cstate="screen"/>
            <a:srcRect b="3377"/>
            <a:stretch>
              <a:fillRect/>
            </a:stretch>
          </p:blipFill>
          <p:spPr bwMode="auto">
            <a:xfrm>
              <a:off x="0" y="0"/>
              <a:ext cx="9144000" cy="6626431"/>
            </a:xfrm>
            <a:prstGeom prst="rect">
              <a:avLst/>
            </a:prstGeom>
            <a:noFill/>
            <a:ln w="9525">
              <a:noFill/>
              <a:miter lim="800000"/>
              <a:headEnd/>
              <a:tailEnd/>
            </a:ln>
          </p:spPr>
        </p:pic>
        <p:pic>
          <p:nvPicPr>
            <p:cNvPr id="8" name="Picture 16" descr="PLT_logo_2"/>
            <p:cNvPicPr>
              <a:picLocks noChangeAspect="1" noChangeArrowheads="1"/>
            </p:cNvPicPr>
            <p:nvPr/>
          </p:nvPicPr>
          <p:blipFill>
            <a:blip r:embed="rId5" cstate="screen"/>
            <a:srcRect/>
            <a:stretch>
              <a:fillRect/>
            </a:stretch>
          </p:blipFill>
          <p:spPr bwMode="auto">
            <a:xfrm>
              <a:off x="514352" y="6384925"/>
              <a:ext cx="1600200" cy="206375"/>
            </a:xfrm>
            <a:prstGeom prst="rect">
              <a:avLst/>
            </a:prstGeom>
            <a:noFill/>
            <a:ln w="9525">
              <a:noFill/>
              <a:miter lim="800000"/>
              <a:headEnd/>
              <a:tailEnd/>
            </a:ln>
          </p:spPr>
        </p:pic>
      </p:grpSp>
      <p:sp>
        <p:nvSpPr>
          <p:cNvPr id="44" name="Title 43"/>
          <p:cNvSpPr>
            <a:spLocks noGrp="1"/>
          </p:cNvSpPr>
          <p:nvPr>
            <p:ph type="title"/>
          </p:nvPr>
        </p:nvSpPr>
        <p:spPr/>
        <p:txBody>
          <a:bodyPr/>
          <a:lstStyle/>
          <a:p>
            <a:pPr lvl="0"/>
            <a:r>
              <a:rPr lang="en-US" dirty="0" smtClean="0">
                <a:solidFill>
                  <a:schemeClr val="tx2"/>
                </a:solidFill>
              </a:rPr>
              <a:t>Premier Audio Technology for Mission-Critical Applications</a:t>
            </a:r>
            <a:endParaRPr lang="en-US" dirty="0"/>
          </a:p>
        </p:txBody>
      </p:sp>
      <p:sp>
        <p:nvSpPr>
          <p:cNvPr id="2" name="Slide Number Placeholder 1"/>
          <p:cNvSpPr>
            <a:spLocks noGrp="1"/>
          </p:cNvSpPr>
          <p:nvPr>
            <p:ph type="sldNum" sz="quarter" idx="10"/>
          </p:nvPr>
        </p:nvSpPr>
        <p:spPr/>
        <p:txBody>
          <a:bodyPr/>
          <a:lstStyle/>
          <a:p>
            <a:fld id="{B00B3277-2E5B-49AC-9786-861451CDA29D}" type="slidenum">
              <a:rPr lang="en-US" smtClean="0"/>
              <a:pPr/>
              <a:t>7</a:t>
            </a:fld>
            <a:endParaRPr lang="en-US" dirty="0"/>
          </a:p>
        </p:txBody>
      </p:sp>
      <p:sp>
        <p:nvSpPr>
          <p:cNvPr id="10" name="Slide Number Placeholder 11"/>
          <p:cNvSpPr txBox="1">
            <a:spLocks/>
          </p:cNvSpPr>
          <p:nvPr/>
        </p:nvSpPr>
        <p:spPr bwMode="auto">
          <a:xfrm>
            <a:off x="8477250" y="6516688"/>
            <a:ext cx="258763" cy="288925"/>
          </a:xfrm>
          <a:prstGeom prst="rect">
            <a:avLst/>
          </a:prstGeom>
          <a:noFill/>
          <a:ln w="12700">
            <a:noFill/>
            <a:miter lim="800000"/>
            <a:headEnd/>
            <a:tailEnd/>
          </a:ln>
          <a:effectLst/>
        </p:spPr>
        <p:txBody>
          <a:bodyPr vert="horz" wrap="none" lIns="64281" tIns="32140" rIns="64281" bIns="3214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CF413F-666D-46A0-90FB-123A2FFD9BB8}" type="slidenum">
              <a:rPr kumimoji="0" lang="en-US" sz="800" b="0" i="0" u="none" strike="noStrike" kern="1200" cap="none" spc="0" normalizeH="0" baseline="0" noProof="0" smtClean="0">
                <a:ln>
                  <a:noFill/>
                </a:ln>
                <a:solidFill>
                  <a:schemeClr val="bg2"/>
                </a:solidFill>
                <a:effectLst/>
                <a:uLnTx/>
                <a:uFillTx/>
                <a:latin typeface="Calibri" pitchFamily="-72" charset="0"/>
                <a:ea typeface="Arial" pitchFamily="-72" charset="0"/>
                <a:cs typeface="Arial" pitchFamily="-72" charset="0"/>
                <a:sym typeface="Arial" pitchFamily="-72"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chemeClr val="bg2"/>
              </a:solidFill>
              <a:effectLst/>
              <a:uLnTx/>
              <a:uFillTx/>
              <a:latin typeface="Calibri" pitchFamily="-72" charset="0"/>
              <a:ea typeface="Arial" pitchFamily="-72" charset="0"/>
              <a:cs typeface="Arial" pitchFamily="-72" charset="0"/>
              <a:sym typeface="Arial" pitchFamily="-72" charset="0"/>
            </a:endParaRPr>
          </a:p>
        </p:txBody>
      </p:sp>
      <p:sp>
        <p:nvSpPr>
          <p:cNvPr id="11" name="text"/>
          <p:cNvSpPr txBox="1">
            <a:spLocks/>
          </p:cNvSpPr>
          <p:nvPr/>
        </p:nvSpPr>
        <p:spPr bwMode="auto">
          <a:xfrm>
            <a:off x="6108192" y="2170947"/>
            <a:ext cx="2600325" cy="3525458"/>
          </a:xfrm>
          <a:prstGeom prst="rect">
            <a:avLst/>
          </a:prstGeom>
          <a:noFill/>
          <a:ln w="9525">
            <a:noFill/>
            <a:miter lim="800000"/>
            <a:headEnd/>
            <a:tailEnd/>
          </a:ln>
        </p:spPr>
        <p:txBody>
          <a:bodyPr>
            <a:prstTxWarp prst="textNoShape">
              <a:avLst/>
            </a:prstTxWarp>
          </a:bodyPr>
          <a:lstStyle/>
          <a:p>
            <a:pPr>
              <a:lnSpc>
                <a:spcPct val="90000"/>
              </a:lnSpc>
              <a:spcBef>
                <a:spcPts val="1200"/>
              </a:spcBef>
            </a:pPr>
            <a:r>
              <a:rPr lang="en-US" sz="2200" b="1" dirty="0" smtClean="0">
                <a:solidFill>
                  <a:schemeClr val="bg1"/>
                </a:solidFill>
                <a:latin typeface="Calibri" pitchFamily="-72" charset="0"/>
              </a:rPr>
              <a:t>The preferred headset for: </a:t>
            </a:r>
          </a:p>
          <a:p>
            <a:pPr marL="164592" indent="-164592">
              <a:lnSpc>
                <a:spcPct val="90000"/>
              </a:lnSpc>
              <a:spcBef>
                <a:spcPts val="1200"/>
              </a:spcBef>
              <a:buFont typeface="Arial" pitchFamily="34" charset="0"/>
              <a:buChar char="•"/>
            </a:pPr>
            <a:r>
              <a:rPr lang="en-US" sz="1800" dirty="0" smtClean="0">
                <a:solidFill>
                  <a:schemeClr val="bg1"/>
                </a:solidFill>
                <a:latin typeface="Calibri" pitchFamily="-72" charset="0"/>
              </a:rPr>
              <a:t>NASA mission control </a:t>
            </a:r>
          </a:p>
          <a:p>
            <a:pPr marL="164592" indent="-164592">
              <a:lnSpc>
                <a:spcPct val="90000"/>
              </a:lnSpc>
              <a:spcBef>
                <a:spcPts val="1200"/>
              </a:spcBef>
              <a:buFont typeface="Arial" pitchFamily="34" charset="0"/>
              <a:buChar char="•"/>
            </a:pPr>
            <a:r>
              <a:rPr lang="en-US" sz="1800" dirty="0" smtClean="0">
                <a:solidFill>
                  <a:schemeClr val="bg1"/>
                </a:solidFill>
                <a:latin typeface="Calibri" pitchFamily="-72" charset="0"/>
              </a:rPr>
              <a:t>Air traffic controllers </a:t>
            </a:r>
          </a:p>
          <a:p>
            <a:pPr marL="164592" indent="-164592">
              <a:lnSpc>
                <a:spcPct val="90000"/>
              </a:lnSpc>
              <a:spcBef>
                <a:spcPts val="1200"/>
              </a:spcBef>
              <a:buFont typeface="Arial" pitchFamily="34" charset="0"/>
              <a:buChar char="•"/>
            </a:pPr>
            <a:r>
              <a:rPr lang="en-US" sz="1800" dirty="0" smtClean="0">
                <a:solidFill>
                  <a:schemeClr val="bg1"/>
                </a:solidFill>
                <a:latin typeface="Calibri" pitchFamily="-72" charset="0"/>
              </a:rPr>
              <a:t>Emergency dispatch</a:t>
            </a:r>
          </a:p>
          <a:p>
            <a:pPr marL="164592" indent="-164592">
              <a:lnSpc>
                <a:spcPct val="90000"/>
              </a:lnSpc>
              <a:spcBef>
                <a:spcPts val="1200"/>
              </a:spcBef>
              <a:buFont typeface="Arial" pitchFamily="34" charset="0"/>
              <a:buChar char="•"/>
            </a:pPr>
            <a:r>
              <a:rPr lang="en-US" sz="1800" dirty="0" smtClean="0">
                <a:solidFill>
                  <a:schemeClr val="bg1"/>
                </a:solidFill>
                <a:latin typeface="Calibri" pitchFamily="-72" charset="0"/>
              </a:rPr>
              <a:t>New York Stock Exchange</a:t>
            </a:r>
          </a:p>
          <a:p>
            <a:pPr marL="164592" indent="-164592">
              <a:lnSpc>
                <a:spcPct val="90000"/>
              </a:lnSpc>
              <a:spcBef>
                <a:spcPts val="1200"/>
              </a:spcBef>
              <a:buFont typeface="Arial" pitchFamily="34" charset="0"/>
              <a:buChar char="•"/>
            </a:pPr>
            <a:r>
              <a:rPr lang="en-US" sz="1800" dirty="0" smtClean="0">
                <a:solidFill>
                  <a:schemeClr val="bg1"/>
                </a:solidFill>
                <a:latin typeface="Calibri" pitchFamily="-72" charset="0"/>
              </a:rPr>
              <a:t>Call centers worldwide</a:t>
            </a:r>
          </a:p>
        </p:txBody>
      </p:sp>
      <p:pic>
        <p:nvPicPr>
          <p:cNvPr id="18" name="Picture 17" descr="iStock_NYSE_000015608863.jpg"/>
          <p:cNvPicPr>
            <a:picLocks noChangeAspect="1"/>
          </p:cNvPicPr>
          <p:nvPr/>
        </p:nvPicPr>
        <p:blipFill>
          <a:blip r:embed="rId6" cstate="screen"/>
          <a:stretch>
            <a:fillRect/>
          </a:stretch>
        </p:blipFill>
        <p:spPr>
          <a:xfrm>
            <a:off x="2355776" y="2530140"/>
            <a:ext cx="3262387" cy="1918179"/>
          </a:xfrm>
          <a:prstGeom prst="rect">
            <a:avLst/>
          </a:prstGeom>
        </p:spPr>
      </p:pic>
      <p:pic>
        <p:nvPicPr>
          <p:cNvPr id="15" name="airplane" descr="airplanesmall.jpg"/>
          <p:cNvPicPr>
            <a:picLocks noChangeAspect="1"/>
          </p:cNvPicPr>
          <p:nvPr/>
        </p:nvPicPr>
        <p:blipFill>
          <a:blip r:embed="rId7" cstate="screen"/>
          <a:srcRect b="-328"/>
          <a:stretch>
            <a:fillRect/>
          </a:stretch>
        </p:blipFill>
        <p:spPr>
          <a:xfrm>
            <a:off x="517525" y="954743"/>
            <a:ext cx="3291840" cy="2043952"/>
          </a:xfrm>
          <a:prstGeom prst="rect">
            <a:avLst/>
          </a:prstGeom>
          <a:effectLst>
            <a:outerShdw blurRad="50800" dist="38100" dir="2700000" algn="tl" rotWithShape="0">
              <a:prstClr val="black">
                <a:alpha val="40000"/>
              </a:prstClr>
            </a:outerShdw>
          </a:effectLst>
        </p:spPr>
      </p:pic>
      <p:pic>
        <p:nvPicPr>
          <p:cNvPr id="14" name="airplane" descr="airplanesmall.jpg"/>
          <p:cNvPicPr>
            <a:picLocks noChangeAspect="1"/>
          </p:cNvPicPr>
          <p:nvPr/>
        </p:nvPicPr>
        <p:blipFill>
          <a:blip r:embed="rId8" cstate="screen"/>
          <a:srcRect/>
          <a:stretch>
            <a:fillRect/>
          </a:stretch>
        </p:blipFill>
        <p:spPr>
          <a:xfrm>
            <a:off x="1032100" y="4101353"/>
            <a:ext cx="3295146" cy="2017057"/>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p:txBody>
          <a:bodyPr/>
          <a:lstStyle/>
          <a:p>
            <a:pPr>
              <a:defRPr/>
            </a:pPr>
            <a:fld id="{4DCF413F-666D-46A0-90FB-123A2FFD9BB8}" type="slidenum">
              <a:rPr lang="en-US" smtClean="0"/>
              <a:pPr>
                <a:defRPr/>
              </a:pPr>
              <a:t>8</a:t>
            </a:fld>
            <a:endParaRPr lang="en-US" dirty="0"/>
          </a:p>
        </p:txBody>
      </p:sp>
      <p:pic>
        <p:nvPicPr>
          <p:cNvPr id="17" name="Picture 15" descr="headset diagram.jpg"/>
          <p:cNvPicPr>
            <a:picLocks noChangeAspect="1"/>
          </p:cNvPicPr>
          <p:nvPr/>
        </p:nvPicPr>
        <p:blipFill>
          <a:blip r:embed="rId3" cstate="screen"/>
          <a:srcRect/>
          <a:stretch>
            <a:fillRect/>
          </a:stretch>
        </p:blipFill>
        <p:spPr bwMode="auto">
          <a:xfrm>
            <a:off x="233916" y="856733"/>
            <a:ext cx="6044234" cy="5687758"/>
          </a:xfrm>
          <a:prstGeom prst="rect">
            <a:avLst/>
          </a:prstGeom>
          <a:noFill/>
          <a:ln>
            <a:noFill/>
          </a:ln>
        </p:spPr>
      </p:pic>
      <p:grpSp>
        <p:nvGrpSpPr>
          <p:cNvPr id="18" name="Group 12"/>
          <p:cNvGrpSpPr>
            <a:grpSpLocks/>
          </p:cNvGrpSpPr>
          <p:nvPr/>
        </p:nvGrpSpPr>
        <p:grpSpPr bwMode="auto">
          <a:xfrm>
            <a:off x="0" y="0"/>
            <a:ext cx="9144000" cy="6626432"/>
            <a:chOff x="0" y="0"/>
            <a:chExt cx="9144000" cy="6626431"/>
          </a:xfrm>
        </p:grpSpPr>
        <p:pic>
          <p:nvPicPr>
            <p:cNvPr id="19" name="Picture 15" descr="dark_blue_hr.jpg"/>
            <p:cNvPicPr>
              <a:picLocks noChangeAspect="1"/>
            </p:cNvPicPr>
            <p:nvPr/>
          </p:nvPicPr>
          <p:blipFill>
            <a:blip r:embed="rId4" cstate="screen"/>
            <a:srcRect l="5552" t="52911" r="14286" b="20139"/>
            <a:stretch>
              <a:fillRect/>
            </a:stretch>
          </p:blipFill>
          <p:spPr bwMode="invGray">
            <a:xfrm rot="16200000">
              <a:off x="4557849" y="2173876"/>
              <a:ext cx="5786845" cy="2928257"/>
            </a:xfrm>
            <a:prstGeom prst="rect">
              <a:avLst/>
            </a:prstGeom>
            <a:noFill/>
            <a:ln w="9525">
              <a:noFill/>
              <a:miter lim="800000"/>
              <a:headEnd/>
              <a:tailEnd/>
            </a:ln>
          </p:spPr>
        </p:pic>
        <p:grpSp>
          <p:nvGrpSpPr>
            <p:cNvPr id="20" name="Group 10"/>
            <p:cNvGrpSpPr>
              <a:grpSpLocks/>
            </p:cNvGrpSpPr>
            <p:nvPr/>
          </p:nvGrpSpPr>
          <p:grpSpPr bwMode="auto">
            <a:xfrm>
              <a:off x="0" y="0"/>
              <a:ext cx="9144000" cy="6626431"/>
              <a:chOff x="0" y="0"/>
              <a:chExt cx="9144000" cy="6626431"/>
            </a:xfrm>
          </p:grpSpPr>
          <p:pic>
            <p:nvPicPr>
              <p:cNvPr id="21" name="Picture 18" descr="PLT_H_Bullet_8dc63f-[full-image]-20.png"/>
              <p:cNvPicPr>
                <a:picLocks noChangeAspect="1"/>
              </p:cNvPicPr>
              <p:nvPr/>
            </p:nvPicPr>
            <p:blipFill>
              <a:blip r:embed="rId5" cstate="screen"/>
              <a:srcRect b="3377"/>
              <a:stretch>
                <a:fillRect/>
              </a:stretch>
            </p:blipFill>
            <p:spPr bwMode="auto">
              <a:xfrm>
                <a:off x="0" y="0"/>
                <a:ext cx="9144000" cy="6626431"/>
              </a:xfrm>
              <a:prstGeom prst="rect">
                <a:avLst/>
              </a:prstGeom>
              <a:noFill/>
              <a:ln w="9525">
                <a:noFill/>
                <a:miter lim="800000"/>
                <a:headEnd/>
                <a:tailEnd/>
              </a:ln>
            </p:spPr>
          </p:pic>
          <p:pic>
            <p:nvPicPr>
              <p:cNvPr id="22" name="Picture 16" descr="PLT_logo_2"/>
              <p:cNvPicPr>
                <a:picLocks noChangeAspect="1" noChangeArrowheads="1"/>
              </p:cNvPicPr>
              <p:nvPr/>
            </p:nvPicPr>
            <p:blipFill>
              <a:blip r:embed="rId6" cstate="screen"/>
              <a:srcRect/>
              <a:stretch>
                <a:fillRect/>
              </a:stretch>
            </p:blipFill>
            <p:spPr bwMode="auto">
              <a:xfrm>
                <a:off x="514352" y="6384925"/>
                <a:ext cx="1600200" cy="206375"/>
              </a:xfrm>
              <a:prstGeom prst="rect">
                <a:avLst/>
              </a:prstGeom>
              <a:noFill/>
              <a:ln w="9525">
                <a:noFill/>
                <a:miter lim="800000"/>
                <a:headEnd/>
                <a:tailEnd/>
              </a:ln>
            </p:spPr>
          </p:pic>
        </p:grpSp>
      </p:grpSp>
      <p:pic>
        <p:nvPicPr>
          <p:cNvPr id="15" name="award icon" descr="tmc logo.png"/>
          <p:cNvPicPr>
            <a:picLocks noChangeAspect="1"/>
          </p:cNvPicPr>
          <p:nvPr/>
        </p:nvPicPr>
        <p:blipFill>
          <a:blip r:embed="rId7" cstate="screen"/>
          <a:stretch>
            <a:fillRect/>
          </a:stretch>
        </p:blipFill>
        <p:spPr>
          <a:xfrm>
            <a:off x="8063082" y="1014512"/>
            <a:ext cx="558404" cy="1080859"/>
          </a:xfrm>
          <a:prstGeom prst="rect">
            <a:avLst/>
          </a:prstGeom>
          <a:noFill/>
          <a:ln>
            <a:noFill/>
          </a:ln>
        </p:spPr>
      </p:pic>
      <p:sp>
        <p:nvSpPr>
          <p:cNvPr id="28" name="text"/>
          <p:cNvSpPr txBox="1">
            <a:spLocks/>
          </p:cNvSpPr>
          <p:nvPr/>
        </p:nvSpPr>
        <p:spPr>
          <a:xfrm>
            <a:off x="6108192" y="2183986"/>
            <a:ext cx="2600325" cy="3550601"/>
          </a:xfrm>
          <a:prstGeom prst="rect">
            <a:avLst/>
          </a:prstGeom>
        </p:spPr>
        <p:txBody>
          <a:bodyPr/>
          <a:lstStyle/>
          <a:p>
            <a:pPr marL="164592" indent="-164592" defTabSz="642938" eaLnBrk="0" hangingPunct="0">
              <a:spcBef>
                <a:spcPts val="1200"/>
              </a:spcBef>
              <a:spcAft>
                <a:spcPts val="0"/>
              </a:spcAft>
              <a:buFont typeface="Arial" pitchFamily="34" charset="0"/>
              <a:buChar char="•"/>
              <a:defRPr/>
            </a:pPr>
            <a:r>
              <a:rPr lang="en-US" sz="1800" kern="0" dirty="0" smtClean="0">
                <a:solidFill>
                  <a:schemeClr val="bg1"/>
                </a:solidFill>
                <a:latin typeface="Calibri" pitchFamily="34" charset="0"/>
                <a:sym typeface="Arial" pitchFamily="34" charset="0"/>
              </a:rPr>
              <a:t>Award-winning industrial design team</a:t>
            </a:r>
          </a:p>
          <a:p>
            <a:pPr marL="164592" indent="-164592" defTabSz="642938" eaLnBrk="0" hangingPunct="0">
              <a:spcBef>
                <a:spcPts val="1200"/>
              </a:spcBef>
              <a:spcAft>
                <a:spcPts val="0"/>
              </a:spcAft>
              <a:buFont typeface="Arial" pitchFamily="34" charset="0"/>
              <a:buChar char="•"/>
              <a:defRPr/>
            </a:pPr>
            <a:r>
              <a:rPr lang="en-US" sz="1800" kern="0" dirty="0" smtClean="0">
                <a:solidFill>
                  <a:schemeClr val="bg1"/>
                </a:solidFill>
                <a:latin typeface="Calibri" pitchFamily="34" charset="0"/>
                <a:sym typeface="Arial" pitchFamily="34" charset="0"/>
              </a:rPr>
              <a:t>More than 20 </a:t>
            </a:r>
            <a:br>
              <a:rPr lang="en-US" sz="1800" kern="0" dirty="0" smtClean="0">
                <a:solidFill>
                  <a:schemeClr val="bg1"/>
                </a:solidFill>
                <a:latin typeface="Calibri" pitchFamily="34" charset="0"/>
                <a:sym typeface="Arial" pitchFamily="34" charset="0"/>
              </a:rPr>
            </a:br>
            <a:r>
              <a:rPr lang="en-US" sz="1800" kern="0" dirty="0" smtClean="0">
                <a:solidFill>
                  <a:schemeClr val="bg1"/>
                </a:solidFill>
                <a:latin typeface="Calibri" pitchFamily="34" charset="0"/>
                <a:sym typeface="Arial" pitchFamily="34" charset="0"/>
              </a:rPr>
              <a:t>designers on staff</a:t>
            </a:r>
          </a:p>
          <a:p>
            <a:pPr marL="164592" indent="-164592" defTabSz="642938" eaLnBrk="0" hangingPunct="0">
              <a:spcBef>
                <a:spcPts val="1200"/>
              </a:spcBef>
              <a:spcAft>
                <a:spcPts val="0"/>
              </a:spcAft>
              <a:buFont typeface="Arial" pitchFamily="34" charset="0"/>
              <a:buChar char="•"/>
              <a:defRPr/>
            </a:pPr>
            <a:r>
              <a:rPr lang="en-US" sz="1800" kern="0" dirty="0" smtClean="0">
                <a:solidFill>
                  <a:schemeClr val="bg1"/>
                </a:solidFill>
                <a:latin typeface="Calibri" pitchFamily="34" charset="0"/>
                <a:sym typeface="Arial" pitchFamily="34" charset="0"/>
              </a:rPr>
              <a:t>8,000-square-foot design center</a:t>
            </a:r>
          </a:p>
          <a:p>
            <a:pPr marL="164592" indent="-164592" defTabSz="642938" eaLnBrk="0" hangingPunct="0">
              <a:spcBef>
                <a:spcPts val="1200"/>
              </a:spcBef>
              <a:spcAft>
                <a:spcPts val="0"/>
              </a:spcAft>
              <a:buFont typeface="Arial" pitchFamily="34" charset="0"/>
              <a:buChar char="•"/>
              <a:defRPr/>
            </a:pPr>
            <a:r>
              <a:rPr lang="en-US" sz="1800" kern="0" dirty="0" smtClean="0">
                <a:solidFill>
                  <a:schemeClr val="bg1"/>
                </a:solidFill>
                <a:latin typeface="Calibri" pitchFamily="34" charset="0"/>
                <a:sym typeface="Arial" pitchFamily="34" charset="0"/>
              </a:rPr>
              <a:t>Pioneers in materials,   fit and comfort</a:t>
            </a:r>
          </a:p>
          <a:p>
            <a:pPr marL="164592" lvl="1" indent="-164592" defTabSz="642938" eaLnBrk="0" hangingPunct="0">
              <a:spcBef>
                <a:spcPts val="1200"/>
              </a:spcBef>
              <a:spcAft>
                <a:spcPts val="0"/>
              </a:spcAft>
              <a:buFont typeface="Arial" pitchFamily="34" charset="0"/>
              <a:buChar char="•"/>
              <a:defRPr/>
            </a:pPr>
            <a:r>
              <a:rPr lang="en-US" sz="1800" dirty="0" smtClean="0">
                <a:latin typeface="Calibri" pitchFamily="34" charset="0"/>
                <a:cs typeface="Calibri" pitchFamily="34" charset="0"/>
              </a:rPr>
              <a:t>Experts in human behavior, anatomy </a:t>
            </a:r>
            <a:br>
              <a:rPr lang="en-US" sz="1800" dirty="0" smtClean="0">
                <a:latin typeface="Calibri" pitchFamily="34" charset="0"/>
                <a:cs typeface="Calibri" pitchFamily="34" charset="0"/>
              </a:rPr>
            </a:br>
            <a:r>
              <a:rPr lang="en-US" sz="1800" dirty="0" smtClean="0">
                <a:latin typeface="Calibri" pitchFamily="34" charset="0"/>
                <a:cs typeface="Calibri" pitchFamily="34" charset="0"/>
              </a:rPr>
              <a:t>and ergonomics</a:t>
            </a:r>
            <a:endParaRPr lang="en-GB" sz="1800" dirty="0" smtClean="0">
              <a:latin typeface="Calibri" pitchFamily="34" charset="0"/>
              <a:cs typeface="Calibri" pitchFamily="34" charset="0"/>
            </a:endParaRPr>
          </a:p>
          <a:p>
            <a:pPr marL="164592" indent="-164592" defTabSz="642938" eaLnBrk="0" hangingPunct="0">
              <a:spcBef>
                <a:spcPts val="1200"/>
              </a:spcBef>
              <a:spcAft>
                <a:spcPts val="0"/>
              </a:spcAft>
              <a:buFont typeface="Arial" pitchFamily="34" charset="0"/>
              <a:buChar char="•"/>
              <a:defRPr/>
            </a:pPr>
            <a:endParaRPr lang="en-US" sz="1800" kern="0" dirty="0" smtClean="0">
              <a:solidFill>
                <a:schemeClr val="bg1"/>
              </a:solidFill>
              <a:latin typeface="Calibri" pitchFamily="34" charset="0"/>
              <a:sym typeface="Arial" pitchFamily="34" charset="0"/>
            </a:endParaRPr>
          </a:p>
        </p:txBody>
      </p:sp>
      <p:sp>
        <p:nvSpPr>
          <p:cNvPr id="23" name="Title 2"/>
          <p:cNvSpPr txBox="1">
            <a:spLocks/>
          </p:cNvSpPr>
          <p:nvPr/>
        </p:nvSpPr>
        <p:spPr>
          <a:xfrm>
            <a:off x="412774" y="96822"/>
            <a:ext cx="8379625" cy="713267"/>
          </a:xfrm>
          <a:prstGeom prst="rect">
            <a:avLst/>
          </a:prstGeom>
        </p:spPr>
        <p:txBody>
          <a:bodyPr anchor="ctr" anchorCtr="0"/>
          <a:lstStyle/>
          <a:p>
            <a:pPr lvl="0" defTabSz="642938" eaLnBrk="0" hangingPunct="0">
              <a:lnSpc>
                <a:spcPct val="95000"/>
              </a:lnSpc>
              <a:spcBef>
                <a:spcPts val="1800"/>
              </a:spcBef>
            </a:pPr>
            <a:r>
              <a:rPr lang="en-US" sz="2200" b="1" kern="0" dirty="0" smtClean="0">
                <a:solidFill>
                  <a:srgbClr val="003366"/>
                </a:solidFill>
                <a:latin typeface="Calibri" pitchFamily="34" charset="0"/>
              </a:rPr>
              <a:t>Intuitive Design Excellence: A Strategic Investment</a:t>
            </a:r>
            <a:endParaRPr kumimoji="0" lang="en-US" sz="2200" b="1" i="0" u="none" strike="noStrike" kern="0" cap="none" spc="0" normalizeH="0" baseline="0" noProof="0" dirty="0" smtClean="0">
              <a:ln>
                <a:noFill/>
              </a:ln>
              <a:solidFill>
                <a:srgbClr val="003366"/>
              </a:solidFill>
              <a:effectLst/>
              <a:uLnTx/>
              <a:uFillTx/>
              <a:latin typeface="Calibri" pitchFamily="34" charset="0"/>
              <a:ea typeface="ＭＳ Ｐゴシック" pitchFamily="-72" charset="-128"/>
              <a:cs typeface="ＭＳ Ｐゴシック" pitchFamily="-72" charset="-128"/>
              <a:sym typeface="Arial" pitchFamily="-72"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Tom Gill</a:t>
            </a:r>
            <a:endParaRPr lang="en-US" dirty="0"/>
          </a:p>
        </p:txBody>
      </p:sp>
      <p:sp>
        <p:nvSpPr>
          <p:cNvPr id="4" name="Title 3"/>
          <p:cNvSpPr>
            <a:spLocks noGrp="1"/>
          </p:cNvSpPr>
          <p:nvPr>
            <p:ph type="ctrTitle"/>
          </p:nvPr>
        </p:nvSpPr>
        <p:spPr/>
        <p:txBody>
          <a:bodyPr/>
          <a:lstStyle/>
          <a:p>
            <a:r>
              <a:rPr lang="en-US" dirty="0" smtClean="0"/>
              <a:t>Information Technology at Plantronics</a:t>
            </a:r>
            <a:endParaRPr lang="en-US" dirty="0"/>
          </a:p>
        </p:txBody>
      </p:sp>
    </p:spTree>
    <p:extLst>
      <p:ext uri="{BB962C8B-B14F-4D97-AF65-F5344CB8AC3E}">
        <p14:creationId xmlns:p14="http://schemas.microsoft.com/office/powerpoint/2010/main" val="20004182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LT-Secret-2003_020410">
  <a:themeElements>
    <a:clrScheme name="PLT-Secret-2003_020410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PLT-Secret-2003_0204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PLT-Secret-2003_020410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PLT-Secret-2003_020410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PLT-Secret-2003_020410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in Title">
  <a:themeElements>
    <a:clrScheme name="1_Main Title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1_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Main Title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1_Main Title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1_Main Title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nsition">
  <a:themeElements>
    <a:clrScheme name="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Transi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Transition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Transition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ransition">
  <a:themeElements>
    <a:clrScheme name="1_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1_Transi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Transition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1_Transition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1_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ransition">
  <a:themeElements>
    <a:clrScheme name="2_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2_Transi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Transition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2_Transition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2_Transition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plash/Logo">
  <a:themeElements>
    <a:clrScheme name="Splash/Logo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Splash/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plash/Logo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Splash/Logo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Splash/Logo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plash/Logo">
  <a:themeElements>
    <a:clrScheme name="1_Splash/Logo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fontScheme name="1_Splash/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Splash/Logo 1">
        <a:dk1>
          <a:srgbClr val="757B89"/>
        </a:dk1>
        <a:lt1>
          <a:srgbClr val="FFFFFF"/>
        </a:lt1>
        <a:dk2>
          <a:srgbClr val="005195"/>
        </a:dk2>
        <a:lt2>
          <a:srgbClr val="5C5B5A"/>
        </a:lt2>
        <a:accent1>
          <a:srgbClr val="13B5EA"/>
        </a:accent1>
        <a:accent2>
          <a:srgbClr val="99CC00"/>
        </a:accent2>
        <a:accent3>
          <a:srgbClr val="FFFFFF"/>
        </a:accent3>
        <a:accent4>
          <a:srgbClr val="636874"/>
        </a:accent4>
        <a:accent5>
          <a:srgbClr val="AAD7F3"/>
        </a:accent5>
        <a:accent6>
          <a:srgbClr val="8AB900"/>
        </a:accent6>
        <a:hlink>
          <a:srgbClr val="F89828"/>
        </a:hlink>
        <a:folHlink>
          <a:srgbClr val="8C9298"/>
        </a:folHlink>
      </a:clrScheme>
      <a:clrMap bg1="lt1" tx1="dk1" bg2="lt2" tx2="dk2" accent1="accent1" accent2="accent2" accent3="accent3" accent4="accent4" accent5="accent5" accent6="accent6" hlink="hlink" folHlink="folHlink"/>
    </a:extraClrScheme>
    <a:extraClrScheme>
      <a:clrScheme name="1_Splash/Logo 2">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A2A1A0"/>
        </a:folHlink>
      </a:clrScheme>
      <a:clrMap bg1="lt1" tx1="dk1" bg2="lt2" tx2="dk2" accent1="accent1" accent2="accent2" accent3="accent3" accent4="accent4" accent5="accent5" accent6="accent6" hlink="hlink" folHlink="folHlink"/>
    </a:extraClrScheme>
    <a:extraClrScheme>
      <a:clrScheme name="1_Splash/Logo 3">
        <a:dk1>
          <a:srgbClr val="757B89"/>
        </a:dk1>
        <a:lt1>
          <a:srgbClr val="FFFFFF"/>
        </a:lt1>
        <a:dk2>
          <a:srgbClr val="005B99"/>
        </a:dk2>
        <a:lt2>
          <a:srgbClr val="5C5B5A"/>
        </a:lt2>
        <a:accent1>
          <a:srgbClr val="8FD2FF"/>
        </a:accent1>
        <a:accent2>
          <a:srgbClr val="FFAD53"/>
        </a:accent2>
        <a:accent3>
          <a:srgbClr val="FFFFFF"/>
        </a:accent3>
        <a:accent4>
          <a:srgbClr val="636874"/>
        </a:accent4>
        <a:accent5>
          <a:srgbClr val="C6E5FF"/>
        </a:accent5>
        <a:accent6>
          <a:srgbClr val="E79C4A"/>
        </a:accent6>
        <a:hlink>
          <a:srgbClr val="F77F00"/>
        </a:hlink>
        <a:folHlink>
          <a:srgbClr val="B5B4B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PLT_2010_MAIN">
  <a:themeElements>
    <a:clrScheme name="Plantronics 1">
      <a:dk1>
        <a:srgbClr val="FFFFFF"/>
      </a:dk1>
      <a:lt1>
        <a:srgbClr val="FFFFFF"/>
      </a:lt1>
      <a:dk2>
        <a:srgbClr val="003366"/>
      </a:dk2>
      <a:lt2>
        <a:srgbClr val="6C737A"/>
      </a:lt2>
      <a:accent1>
        <a:srgbClr val="82ACFA"/>
      </a:accent1>
      <a:accent2>
        <a:srgbClr val="85C64A"/>
      </a:accent2>
      <a:accent3>
        <a:srgbClr val="F5AA2F"/>
      </a:accent3>
      <a:accent4>
        <a:srgbClr val="CFD3D7"/>
      </a:accent4>
      <a:accent5>
        <a:srgbClr val="1978BE"/>
      </a:accent5>
      <a:accent6>
        <a:srgbClr val="D71928"/>
      </a:accent6>
      <a:hlink>
        <a:srgbClr val="F77F00"/>
      </a:hlink>
      <a:folHlink>
        <a:srgbClr val="6C737A"/>
      </a:folHlink>
    </a:clrScheme>
    <a:fontScheme name="3_PLT_2010_MAIN">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9525" algn="ctr">
          <a:solidFill>
            <a:schemeClr val="tx2"/>
          </a:solidFill>
          <a:miter lim="800000"/>
          <a:headEnd/>
          <a:tailEnd/>
        </a:ln>
        <a:effectLst/>
      </a:spPr>
      <a:bodyPr lIns="82124" tIns="41061" rIns="82124" bIns="41061" rtlCol="0" anchor="ctr">
        <a:noAutofit/>
      </a:bodyPr>
      <a:lstStyle>
        <a:defPPr marL="0" marR="0" indent="0" algn="ctr" defTabSz="914400" latinLnBrk="0">
          <a:lnSpc>
            <a:spcPct val="90000"/>
          </a:lnSpc>
          <a:spcBef>
            <a:spcPts val="600"/>
          </a:spcBef>
          <a:buClrTx/>
          <a:buSzTx/>
          <a:buFontTx/>
          <a:buNone/>
          <a:tabLst/>
          <a:defRPr sz="1800" dirty="0" err="1" smtClean="0">
            <a:latin typeface="Calibri" pitchFamily="34" charset="0"/>
          </a:defRPr>
        </a:defPPr>
      </a:lstStyle>
    </a:spDef>
    <a:lnDef>
      <a:spPr bwMode="auto">
        <a:solidFill>
          <a:srgbClr val="8FD2FF"/>
        </a:solidFill>
        <a:ln w="1905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nSpc>
            <a:spcPct val="90000"/>
          </a:lnSpc>
          <a:spcBef>
            <a:spcPts val="600"/>
          </a:spcBef>
          <a:defRPr dirty="0" err="1" smtClean="0">
            <a:solidFill>
              <a:schemeClr val="tx2"/>
            </a:solidFill>
            <a:latin typeface="Calibri" pitchFamily="34" charset="0"/>
          </a:defRPr>
        </a:defPPr>
      </a:lstStyle>
    </a:txDef>
  </a:objectDefaults>
  <a:extraClrSchemeLst>
    <a:extraClrScheme>
      <a:clrScheme name="3_PLT_2010_M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8288</TotalTime>
  <Words>1013</Words>
  <Application>Microsoft Office PowerPoint</Application>
  <PresentationFormat>On-screen Show (4:3)</PresentationFormat>
  <Paragraphs>186</Paragraphs>
  <Slides>14</Slides>
  <Notes>11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14</vt:i4>
      </vt:variant>
    </vt:vector>
  </HeadingPairs>
  <TitlesOfParts>
    <vt:vector size="30" baseType="lpstr">
      <vt:lpstr>ＭＳ Ｐゴシック</vt:lpstr>
      <vt:lpstr>Arial</vt:lpstr>
      <vt:lpstr>Arial Bold</vt:lpstr>
      <vt:lpstr>Calibri</vt:lpstr>
      <vt:lpstr>Gesta Bold</vt:lpstr>
      <vt:lpstr>Gesta Regular</vt:lpstr>
      <vt:lpstr>Lucida Sans</vt:lpstr>
      <vt:lpstr>Lucida Sans Unicode</vt:lpstr>
      <vt:lpstr>PLT-Secret-2003_020410</vt:lpstr>
      <vt:lpstr>1_Main Title</vt:lpstr>
      <vt:lpstr>Transition</vt:lpstr>
      <vt:lpstr>1_Transition</vt:lpstr>
      <vt:lpstr>2_Transition</vt:lpstr>
      <vt:lpstr>Splash/Logo</vt:lpstr>
      <vt:lpstr>1_Splash/Logo</vt:lpstr>
      <vt:lpstr>3_PLT_2010_MAIN</vt:lpstr>
      <vt:lpstr>Management of Technology at Plantronics</vt:lpstr>
      <vt:lpstr>Agenda</vt:lpstr>
      <vt:lpstr>PowerPoint Presentation</vt:lpstr>
      <vt:lpstr>Global Presence</vt:lpstr>
      <vt:lpstr>PowerPoint Presentation</vt:lpstr>
      <vt:lpstr>Uncompromising Audio Quality</vt:lpstr>
      <vt:lpstr>Premier Audio Technology for Mission-Critical Applications</vt:lpstr>
      <vt:lpstr>PowerPoint Presentation</vt:lpstr>
      <vt:lpstr>Information Technology at Plantronics</vt:lpstr>
      <vt:lpstr>Plantronics IT</vt:lpstr>
      <vt:lpstr>Plantronics IT</vt:lpstr>
      <vt:lpstr>Plantronics IT – Key Roles and Competencies </vt:lpstr>
      <vt:lpstr>Plantronics IT - Challenges</vt:lpstr>
      <vt:lpstr>PowerPoint Presentation</vt:lpstr>
    </vt:vector>
  </TitlesOfParts>
  <Company>Plantronics,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Gray Title Slide, Option A (Arial Bold 24 pt.)</dc:title>
  <dc:creator>plantronics</dc:creator>
  <cp:keywords>Presentation templates, design, and graphics</cp:keywords>
  <dc:description>derek@bigpicdesign.com_x000d_
650.224.6763</dc:description>
  <cp:lastModifiedBy>Bruno, Kari</cp:lastModifiedBy>
  <cp:revision>899</cp:revision>
  <cp:lastPrinted>2012-04-11T21:26:01Z</cp:lastPrinted>
  <dcterms:created xsi:type="dcterms:W3CDTF">2010-02-23T00:35:37Z</dcterms:created>
  <dcterms:modified xsi:type="dcterms:W3CDTF">2015-10-06T17:21:38Z</dcterms:modified>
</cp:coreProperties>
</file>